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11"/>
  </p:notesMasterIdLst>
  <p:sldIdLst>
    <p:sldId id="324" r:id="rId3"/>
    <p:sldId id="259" r:id="rId4"/>
    <p:sldId id="260" r:id="rId5"/>
    <p:sldId id="296" r:id="rId6"/>
    <p:sldId id="325" r:id="rId7"/>
    <p:sldId id="326" r:id="rId8"/>
    <p:sldId id="294" r:id="rId9"/>
    <p:sldId id="323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460p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C4EADC"/>
    <a:srgbClr val="C5D3ED"/>
    <a:srgbClr val="CDE4BE"/>
    <a:srgbClr val="FFF1C5"/>
    <a:srgbClr val="CFEEFD"/>
    <a:srgbClr val="57C2F9"/>
    <a:srgbClr val="7ABEB6"/>
    <a:srgbClr val="BABABA"/>
    <a:srgbClr val="1F5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3" autoAdjust="0"/>
    <p:restoredTop sz="87927" autoAdjust="0"/>
  </p:normalViewPr>
  <p:slideViewPr>
    <p:cSldViewPr snapToGrid="0">
      <p:cViewPr varScale="1">
        <p:scale>
          <a:sx n="50" d="100"/>
          <a:sy n="50" d="100"/>
        </p:scale>
        <p:origin x="42" y="57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3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34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81235-041B-452A-94C0-5D28F288D27C}" type="datetimeFigureOut">
              <a:rPr lang="zh-CN" altLang="en-US" smtClean="0"/>
              <a:t>2021/1/19</a:t>
            </a:fld>
            <a:endParaRPr lang="zh-CN" altLang="en-US"/>
          </a:p>
        </p:txBody>
      </p:sp>
      <p:sp>
        <p:nvSpPr>
          <p:cNvPr id="104923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23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237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23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6AB54-30F0-4D02-8B57-1A6C06A760F6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4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3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31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5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3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3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5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5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5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3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5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5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0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5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57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73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6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45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1048668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3F27D886-ADBE-432E-B584-B017F7F05728}" type="slidenum">
              <a:rPr altLang="en-US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9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9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1B73-35B3-4532-A987-53B64F269FFB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21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B004A-C919-4A00-ADB5-38DECFDACD9C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18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18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8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243B-DA6E-469E-A430-B3117928E66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11" name="副标题 2"/>
          <p:cNvSpPr>
            <a:spLocks noGrp="1"/>
          </p:cNvSpPr>
          <p:nvPr>
            <p:ph type="subTitle" idx="1"/>
          </p:nvPr>
        </p:nvSpPr>
        <p:spPr>
          <a:xfrm>
            <a:off x="1828805" y="3886200"/>
            <a:ext cx="8534401" cy="1752600"/>
          </a:xfrm>
          <a:prstGeom prst="rect">
            <a:avLst/>
          </a:prstGeom>
        </p:spPr>
        <p:txBody>
          <a:bodyPr lIns="91432" tIns="45717" rIns="91432" bIns="45717"/>
          <a:lstStyle>
            <a:lvl1pPr marL="0" indent="0" algn="ctr">
              <a:buNone/>
            </a:lvl1pPr>
            <a:lvl2pPr marL="457052" indent="0" algn="ctr">
              <a:buNone/>
            </a:lvl2pPr>
            <a:lvl3pPr marL="914102" indent="0" algn="ctr">
              <a:buNone/>
            </a:lvl3pPr>
            <a:lvl4pPr marL="1371155" indent="0" algn="ctr">
              <a:buNone/>
            </a:lvl4pPr>
            <a:lvl5pPr marL="1828205" indent="0" algn="ctr">
              <a:buNone/>
            </a:lvl5pPr>
            <a:lvl6pPr marL="2285257" indent="0" algn="ctr">
              <a:buNone/>
            </a:lvl6pPr>
            <a:lvl7pPr marL="2742308" indent="0" algn="ctr">
              <a:buNone/>
            </a:lvl7pPr>
            <a:lvl8pPr marL="3199359" indent="0" algn="ctr">
              <a:buNone/>
            </a:lvl8pPr>
            <a:lvl9pPr marL="3656411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049212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21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1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1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65F41B73-35B3-4532-A987-53B64F269FFB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81" name="内容占位符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  <a:prstGeom prst="rect">
            <a:avLst/>
          </a:prstGeom>
        </p:spPr>
        <p:txBody>
          <a:bodyPr lIns="91432" tIns="45717" rIns="91432" bIns="45717"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8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8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6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9157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04915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5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6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1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9152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5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5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5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1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9172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917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7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7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5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9166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67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6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6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7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5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26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9127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2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9129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30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1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2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61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916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6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6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BC43-69A4-456C-A8E4-59DB5FCFDB2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6" name="Line 5"/>
          <p:cNvSpPr>
            <a:spLocks noChangeShapeType="1"/>
          </p:cNvSpPr>
          <p:nvPr userDrawn="1"/>
        </p:nvSpPr>
        <p:spPr bwMode="auto">
          <a:xfrm flipV="1">
            <a:off x="526963" y="6381328"/>
            <a:ext cx="11423783" cy="0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defTabSz="914179"/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2097152" name="Picture 2" descr="图片1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087688" y="6362840"/>
            <a:ext cx="1104312" cy="52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87" name="矩形 8"/>
          <p:cNvSpPr/>
          <p:nvPr userDrawn="1"/>
        </p:nvSpPr>
        <p:spPr>
          <a:xfrm>
            <a:off x="7535913" y="6416344"/>
            <a:ext cx="272382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636" indent="-266636" eaLnBrk="0" hangingPunct="0">
              <a:lnSpc>
                <a:spcPct val="110000"/>
              </a:lnSpc>
              <a:spcBef>
                <a:spcPct val="20000"/>
              </a:spcBef>
            </a:pPr>
            <a:r>
              <a:rPr lang="zh-CN" altLang="en-US" b="1" kern="0" dirty="0">
                <a:solidFill>
                  <a:prstClr val="black"/>
                </a:solidFill>
                <a:latin typeface="华文细黑" pitchFamily="2" charset="-122"/>
                <a:ea typeface="华文细黑" pitchFamily="2" charset="-122"/>
              </a:rPr>
              <a:t>中国城市规划设计研究院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0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1049141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1049142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04914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4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4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3145847" name="直接连接符 7" hidden="1"/>
          <p:cNvCxnSpPr>
            <a:cxnSpLocks/>
          </p:cNvCxnSpPr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6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4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4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4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5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3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5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196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49A0-EA4E-47FC-843C-F481A7B84FB5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222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23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2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243B-DA6E-469E-A430-B3117928E66F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0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201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02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0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0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0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0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0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B20B-029C-42A7-89F3-A336C94EFF9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17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7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7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AD12-03C2-4E38-9105-9A64C4429284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0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0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011B-BE19-4725-AF15-9955A562B05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22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228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922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23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3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23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2858-12DA-49E6-93F1-5C7DC1CB8F50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919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4919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9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9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19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F819-28E6-42D2-A15C-BF7C56CE93C9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t>1/19/2021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9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49120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9121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2021/1/19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2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2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‹nr.›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9124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25538"/>
            <a:ext cx="12192000" cy="4273550"/>
          </a:xfrm>
          <a:solidFill>
            <a:schemeClr val="tx2">
              <a:lumMod val="20000"/>
              <a:lumOff val="80000"/>
            </a:schemeClr>
          </a:solidFill>
          <a:extLst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spcAft>
                <a:spcPct val="50000"/>
              </a:spcAft>
              <a:defRPr/>
            </a:pPr>
            <a:r>
              <a:rPr lang="en-US" altLang="zh-CN" sz="4800" dirty="0">
                <a:solidFill>
                  <a:srgbClr val="C00000"/>
                </a:solidFill>
              </a:rPr>
              <a:t/>
            </a:r>
            <a:br>
              <a:rPr lang="en-US" altLang="zh-CN" sz="4800" dirty="0">
                <a:solidFill>
                  <a:srgbClr val="C00000"/>
                </a:solidFill>
              </a:rPr>
            </a:br>
            <a:r>
              <a:rPr lang="en-US" altLang="zh-CN" sz="3200" dirty="0">
                <a:solidFill>
                  <a:srgbClr val="C00000"/>
                </a:solidFill>
              </a:rPr>
              <a:t/>
            </a:r>
            <a:br>
              <a:rPr lang="en-US" altLang="zh-CN" sz="3200" dirty="0">
                <a:solidFill>
                  <a:srgbClr val="C00000"/>
                </a:solidFill>
              </a:rPr>
            </a:br>
            <a:endParaRPr lang="zh-CN" altLang="en-US" sz="3100" dirty="0"/>
          </a:p>
        </p:txBody>
      </p:sp>
      <p:pic>
        <p:nvPicPr>
          <p:cNvPr id="152579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25" y="4400940"/>
            <a:ext cx="47371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矩形 1"/>
          <p:cNvSpPr>
            <a:spLocks noChangeArrowheads="1"/>
          </p:cNvSpPr>
          <p:nvPr/>
        </p:nvSpPr>
        <p:spPr bwMode="auto">
          <a:xfrm>
            <a:off x="-5151" y="5866632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dirty="0"/>
              <a:t>龚道孝</a:t>
            </a:r>
          </a:p>
        </p:txBody>
      </p:sp>
      <p:sp>
        <p:nvSpPr>
          <p:cNvPr id="3" name="矩形 2"/>
          <p:cNvSpPr/>
          <p:nvPr/>
        </p:nvSpPr>
        <p:spPr>
          <a:xfrm>
            <a:off x="2575" y="1978355"/>
            <a:ext cx="12197151" cy="1830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中欧水资源交流平台国际合作</a:t>
            </a:r>
            <a:endParaRPr lang="en-US" altLang="zh-CN" sz="4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进展报告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5087888" y="5908268"/>
            <a:ext cx="253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 smtClean="0"/>
              <a:t> </a:t>
            </a:r>
            <a:endParaRPr lang="zh-CN" altLang="en-US" sz="1800" dirty="0"/>
          </a:p>
        </p:txBody>
      </p:sp>
      <p:sp>
        <p:nvSpPr>
          <p:cNvPr id="4" name="矩形 3"/>
          <p:cNvSpPr/>
          <p:nvPr/>
        </p:nvSpPr>
        <p:spPr>
          <a:xfrm>
            <a:off x="2575" y="632655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37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145728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06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 smtClean="0"/>
              <a:t>总体情况 </a:t>
            </a:r>
            <a:r>
              <a:rPr lang="en-US" altLang="zh-CN" sz="3300" dirty="0" smtClean="0"/>
              <a:t>Introduction</a:t>
            </a:r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1048607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68">
            <a:extLst>
              <a:ext uri="{FF2B5EF4-FFF2-40B4-BE49-F238E27FC236}">
                <a16:creationId xmlns:a16="http://schemas.microsoft.com/office/drawing/2014/main" id="{562F31CB-EF57-49A7-B705-3671F956F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9" y="1375277"/>
            <a:ext cx="5490524" cy="55475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2932" tIns="41466" rIns="82932" bIns="41466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50875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1786" lvl="1" indent="-347328">
              <a:lnSpc>
                <a:spcPts val="27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中规院作为中欧水资源交流平台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联合指导委员会成员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，于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月参加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平台指导委员会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会议、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月参与旗舰项目提案的起草工作。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41786" lvl="1" indent="-347328">
              <a:lnSpc>
                <a:spcPts val="27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“水和城市化”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重点领域的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PI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中欧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海绵城市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合作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，由中国城市规划设计研究院、北京市水务局与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荷兰、瑞典、丹麦、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芬兰机构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共同合作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北京市、常德市为中方试点城市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，开展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海绵城市建设领域的项目合作与技术交流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41786" lvl="1" indent="-347328">
              <a:lnSpc>
                <a:spcPts val="27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年初，中规院专家赴荷兰原计划开展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个月的学习交流。后受国际性疫情影响，工作内容压缩至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个月完成，回国后工作方式改为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线上进行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41786" lvl="1" indent="-347328">
              <a:lnSpc>
                <a:spcPts val="27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2020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年，中欧双方共同组织三次线上项目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推进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会议，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通过线上会议讨论、线上协同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工作等多种方式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保障</a:t>
            </a:r>
            <a:r>
              <a:rPr lang="en-US" altLang="zh-CN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PI</a:t>
            </a:r>
            <a:r>
              <a: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项目稳步推进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en-US" altLang="zh-CN" sz="16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441786" lvl="1" indent="-347328">
              <a:lnSpc>
                <a:spcPts val="27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7434" y="698380"/>
            <a:ext cx="64518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平台工作与</a:t>
            </a:r>
            <a:r>
              <a:rPr lang="en-US" altLang="zh-CN" dirty="0" smtClean="0"/>
              <a:t>PI</a:t>
            </a:r>
            <a:r>
              <a:rPr lang="zh-CN" altLang="en-US" dirty="0" smtClean="0"/>
              <a:t>项目同步推进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5650767" y="1176172"/>
            <a:ext cx="5934464" cy="3609152"/>
            <a:chOff x="5996962" y="1356818"/>
            <a:chExt cx="5934464" cy="3873324"/>
          </a:xfrm>
        </p:grpSpPr>
        <p:sp>
          <p:nvSpPr>
            <p:cNvPr id="55" name="矩形 54"/>
            <p:cNvSpPr/>
            <p:nvPr/>
          </p:nvSpPr>
          <p:spPr>
            <a:xfrm>
              <a:off x="5996963" y="4728934"/>
              <a:ext cx="5901050" cy="501208"/>
            </a:xfrm>
            <a:prstGeom prst="rect">
              <a:avLst/>
            </a:prstGeom>
            <a:solidFill>
              <a:srgbClr val="C4E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 rot="5400000">
              <a:off x="9812756" y="2580832"/>
              <a:ext cx="3292713" cy="877800"/>
            </a:xfrm>
            <a:prstGeom prst="rect">
              <a:avLst/>
            </a:prstGeom>
            <a:solidFill>
              <a:srgbClr val="C5D3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6008913" y="3949933"/>
              <a:ext cx="4931737" cy="628694"/>
            </a:xfrm>
            <a:prstGeom prst="rect">
              <a:avLst/>
            </a:prstGeom>
            <a:solidFill>
              <a:srgbClr val="C5D3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008912" y="2624652"/>
              <a:ext cx="4916815" cy="1135373"/>
            </a:xfrm>
            <a:prstGeom prst="rect">
              <a:avLst/>
            </a:prstGeom>
            <a:solidFill>
              <a:srgbClr val="CDE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008914" y="1373373"/>
              <a:ext cx="4928766" cy="1093381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6166884" y="1673968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155879" y="1710522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166884" y="1955466"/>
              <a:ext cx="1073888" cy="46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城市水文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及水质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397458" y="1677304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397458" y="1719025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397458" y="1958801"/>
              <a:ext cx="1073888" cy="46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排水及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补充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地下水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628032" y="1674814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628032" y="1717459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28032" y="1956311"/>
              <a:ext cx="1073888" cy="46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可持续性分析工具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851840" y="1675906"/>
              <a:ext cx="1023716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851840" y="1698107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851840" y="1875752"/>
              <a:ext cx="1073888" cy="644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社会经济效益分析及决策支持工具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55833" y="2960297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655833" y="2951831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655833" y="3155408"/>
              <a:ext cx="1073888" cy="61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城市试点工作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353539" y="2960297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353539" y="2972275"/>
              <a:ext cx="1073888" cy="297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353539" y="3155408"/>
              <a:ext cx="1073888" cy="61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城市试点工作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常德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8013016" y="2960297"/>
              <a:ext cx="1073888" cy="78680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023672" y="2963108"/>
              <a:ext cx="107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13016" y="3155408"/>
              <a:ext cx="1073888" cy="61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中欧城市与城市之间学习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166883" y="4046167"/>
              <a:ext cx="4715140" cy="4599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160416" y="4021471"/>
              <a:ext cx="47151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166883" y="4175703"/>
              <a:ext cx="4715140" cy="37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项目沟通与宣传</a:t>
              </a:r>
              <a:endPara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078464" y="1673968"/>
              <a:ext cx="763073" cy="29737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1011001" y="2725169"/>
              <a:ext cx="9204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工作包</a:t>
              </a:r>
              <a:r>
                <a:rPr lang="en-US" altLang="zh-CN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998899" y="3064659"/>
              <a:ext cx="920425" cy="28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项目管理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166883" y="4801034"/>
              <a:ext cx="5690555" cy="35283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66883" y="4779482"/>
              <a:ext cx="5679189" cy="37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中欧水平台</a:t>
              </a:r>
              <a:r>
                <a:rPr lang="en-US" altLang="zh-CN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PI</a:t>
              </a:r>
              <a:r>
                <a:rPr lang="zh-CN" altLang="en-US" sz="11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项目平行活动</a:t>
              </a:r>
              <a:endPara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996962" y="1356818"/>
              <a:ext cx="15711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分析内容及工具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006757" y="2633930"/>
              <a:ext cx="1951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综合分析及试点工作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下箭头 9"/>
            <p:cNvSpPr/>
            <p:nvPr/>
          </p:nvSpPr>
          <p:spPr>
            <a:xfrm>
              <a:off x="8461345" y="2513758"/>
              <a:ext cx="191729" cy="221787"/>
            </a:xfrm>
            <a:prstGeom prst="downArrow">
              <a:avLst/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上下箭头 10"/>
            <p:cNvSpPr/>
            <p:nvPr/>
          </p:nvSpPr>
          <p:spPr>
            <a:xfrm>
              <a:off x="8448760" y="3762156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上下箭头 57"/>
            <p:cNvSpPr/>
            <p:nvPr/>
          </p:nvSpPr>
          <p:spPr>
            <a:xfrm>
              <a:off x="8448760" y="4512750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上下箭头 58"/>
            <p:cNvSpPr/>
            <p:nvPr/>
          </p:nvSpPr>
          <p:spPr>
            <a:xfrm rot="5400000">
              <a:off x="7765696" y="3215845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上下箭头 59"/>
            <p:cNvSpPr/>
            <p:nvPr/>
          </p:nvSpPr>
          <p:spPr>
            <a:xfrm rot="5400000">
              <a:off x="9117101" y="3215846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上下箭头 60"/>
            <p:cNvSpPr/>
            <p:nvPr/>
          </p:nvSpPr>
          <p:spPr>
            <a:xfrm rot="5400000">
              <a:off x="10896841" y="1908938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上下箭头 61"/>
            <p:cNvSpPr/>
            <p:nvPr/>
          </p:nvSpPr>
          <p:spPr>
            <a:xfrm rot="5400000">
              <a:off x="10896841" y="3042811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上下箭头 62"/>
            <p:cNvSpPr/>
            <p:nvPr/>
          </p:nvSpPr>
          <p:spPr>
            <a:xfrm rot="5400000">
              <a:off x="10890450" y="4165519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上下箭头 63"/>
            <p:cNvSpPr/>
            <p:nvPr/>
          </p:nvSpPr>
          <p:spPr>
            <a:xfrm>
              <a:off x="11362764" y="4523853"/>
              <a:ext cx="216897" cy="277742"/>
            </a:xfrm>
            <a:prstGeom prst="upDownArrow">
              <a:avLst>
                <a:gd name="adj1" fmla="val 39654"/>
                <a:gd name="adj2" fmla="val 50000"/>
              </a:avLst>
            </a:prstGeom>
            <a:solidFill>
              <a:srgbClr val="DEEBF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5662718" y="839182"/>
            <a:ext cx="5886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PI</a:t>
            </a:r>
            <a:r>
              <a:rPr lang="zh-CN" altLang="en-US" sz="1600" b="1" dirty="0"/>
              <a:t>项目</a:t>
            </a:r>
            <a:r>
              <a:rPr lang="zh-CN" altLang="en-US" sz="1600" b="1" dirty="0" smtClean="0"/>
              <a:t>“</a:t>
            </a:r>
            <a:r>
              <a:rPr lang="zh-CN" altLang="en-US" sz="1600" b="1" dirty="0"/>
              <a:t>中欧海绵城市建设</a:t>
            </a:r>
            <a:r>
              <a:rPr lang="zh-CN" altLang="en-US" sz="1600" b="1" dirty="0" smtClean="0"/>
              <a:t>” 工作内容</a:t>
            </a:r>
            <a:endParaRPr lang="zh-CN" altLang="en-US" sz="16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5452751" y="4929159"/>
            <a:ext cx="6080016" cy="1825605"/>
            <a:chOff x="5452751" y="4929159"/>
            <a:chExt cx="6080016" cy="182560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5806" y="6253632"/>
              <a:ext cx="1195350" cy="32554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5650767" y="4929159"/>
              <a:ext cx="5882000" cy="18256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8827" y="6116241"/>
              <a:ext cx="1629502" cy="638523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7950" y="5994202"/>
              <a:ext cx="1393627" cy="670852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86776" y="5162567"/>
              <a:ext cx="1992745" cy="574198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5551" y="5157592"/>
              <a:ext cx="3213581" cy="573971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7334" y="6166418"/>
              <a:ext cx="557456" cy="588346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2751" y="5299245"/>
              <a:ext cx="1878448" cy="1280063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0317" y="5693268"/>
              <a:ext cx="1958574" cy="49982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7793" y="6218619"/>
              <a:ext cx="1245745" cy="4737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785311" y="4929159"/>
              <a:ext cx="57474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PI</a:t>
              </a:r>
              <a:r>
                <a:rPr lang="zh-CN" altLang="en-US" sz="1600" b="1" dirty="0"/>
                <a:t>项目</a:t>
              </a:r>
              <a:r>
                <a:rPr lang="zh-CN" altLang="en-US" sz="1600" b="1" dirty="0" smtClean="0"/>
                <a:t>“</a:t>
              </a:r>
              <a:r>
                <a:rPr lang="zh-CN" altLang="en-US" sz="1600" b="1" dirty="0"/>
                <a:t>中欧海绵城市建设</a:t>
              </a:r>
              <a:r>
                <a:rPr lang="zh-CN" altLang="en-US" sz="1600" b="1" dirty="0" smtClean="0"/>
                <a:t>” 合作单位</a:t>
              </a:r>
              <a:endParaRPr lang="zh-CN" altLang="en-US" sz="1600" b="1" dirty="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68594" y="5729639"/>
              <a:ext cx="2239735" cy="34840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文本框 3"/>
          <p:cNvSpPr txBox="1">
            <a:spLocks noChangeArrowheads="1"/>
          </p:cNvSpPr>
          <p:nvPr/>
        </p:nvSpPr>
        <p:spPr bwMode="auto">
          <a:xfrm>
            <a:off x="46869" y="106825"/>
            <a:ext cx="8223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2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0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/>
              <a:t>合作</a:t>
            </a:r>
            <a:r>
              <a:rPr lang="zh-CN" altLang="en-US" sz="3300" dirty="0" smtClean="0"/>
              <a:t>进展 </a:t>
            </a:r>
            <a:r>
              <a:rPr lang="en-US" altLang="zh-CN" sz="3300" dirty="0"/>
              <a:t>Progress</a:t>
            </a:r>
            <a:endParaRPr lang="en-US" altLang="zh-CN" sz="3300" dirty="0">
              <a:solidFill>
                <a:srgbClr val="FF6600"/>
              </a:solidFill>
            </a:endParaRPr>
          </a:p>
          <a:p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11125" r="8090"/>
          <a:stretch/>
        </p:blipFill>
        <p:spPr>
          <a:xfrm>
            <a:off x="9035998" y="4070106"/>
            <a:ext cx="3124103" cy="24088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4768" r="6560"/>
          <a:stretch/>
        </p:blipFill>
        <p:spPr>
          <a:xfrm>
            <a:off x="6372552" y="4070107"/>
            <a:ext cx="2643858" cy="2408877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927339"/>
              </p:ext>
            </p:extLst>
          </p:nvPr>
        </p:nvGraphicFramePr>
        <p:xfrm>
          <a:off x="308343" y="2832211"/>
          <a:ext cx="5998719" cy="3795994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7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8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序号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工作内容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原定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</a:t>
                      </a:r>
                      <a:r>
                        <a:rPr lang="en-US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地点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调整后时间</a:t>
                      </a: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开展形式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工作进度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1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中方专家赴荷兰进行交流学习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1～4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月、</a:t>
                      </a:r>
                      <a:r>
                        <a:rPr 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荷兰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～3</a:t>
                      </a:r>
                      <a:r>
                        <a:rPr lang="zh-CN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18</a:t>
                      </a:r>
                      <a:r>
                        <a:rPr lang="zh-CN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日、荷兰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  <a:endParaRPr lang="zh-CN" sz="1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2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PI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推进会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荷兰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已合并开展</a:t>
                      </a:r>
                      <a:endParaRPr lang="zh-CN" altLang="zh-CN" sz="1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3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平台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联合指导委员会会议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中国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  <a:endParaRPr lang="zh-CN" altLang="zh-CN" sz="1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4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PI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“城市与城市间学习”任务工作会议、中欧水平台工作会议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北京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  <a:endParaRPr lang="zh-CN" sz="1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PI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推进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会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欧洲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水平台中方工作会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月、北京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9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  <a:endParaRPr lang="zh-CN" alt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</a:rPr>
                        <a:t>7</a:t>
                      </a:r>
                      <a:endParaRPr lang="zh-CN" sz="14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PI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  <a:r>
                        <a:rPr lang="zh-CN" sz="1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推进会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11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</a:t>
                      </a:r>
                      <a:r>
                        <a:rPr 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中国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altLang="en-US" sz="1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月、线上会议</a:t>
                      </a:r>
                      <a:endParaRPr lang="zh-CN" sz="1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已开展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343" y="2538407"/>
            <a:ext cx="59825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2020</a:t>
            </a: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年度“中欧海绵城市合作”项目工作列表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1298" y="732782"/>
            <a:ext cx="64518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创新工作形式，保障</a:t>
            </a:r>
            <a:r>
              <a:rPr lang="en-US" altLang="zh-CN" dirty="0" smtClean="0"/>
              <a:t>PI</a:t>
            </a:r>
            <a:r>
              <a:rPr lang="zh-CN" altLang="en-US" dirty="0" smtClean="0"/>
              <a:t>项目稳步推进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372552" y="3690106"/>
            <a:ext cx="57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技术专家赴荷兰进行交流学习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83185" y="6508293"/>
            <a:ext cx="5474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研讨会议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8079" y="1397231"/>
            <a:ext cx="6087496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快速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调整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工作模式，以线上研讨的形式推进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PI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项目工作，全面落实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年度高层会议中拟定的项目工作计划表，保障项目稳步推进。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5423" r="13002"/>
          <a:stretch/>
        </p:blipFill>
        <p:spPr>
          <a:xfrm>
            <a:off x="6352356" y="1050992"/>
            <a:ext cx="2683642" cy="25959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3" t="21325" r="23693" b="16516"/>
          <a:stretch/>
        </p:blipFill>
        <p:spPr>
          <a:xfrm>
            <a:off x="9064815" y="1050992"/>
            <a:ext cx="2984879" cy="259595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5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/>
              <a:t>主要</a:t>
            </a:r>
            <a:r>
              <a:rPr lang="zh-CN" altLang="en-US" sz="3300" dirty="0" smtClean="0"/>
              <a:t>成果 </a:t>
            </a:r>
            <a:r>
              <a:rPr lang="en-US" altLang="zh-CN" sz="3300" dirty="0" smtClean="0"/>
              <a:t>Research outcomes</a:t>
            </a:r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27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043" y="3965445"/>
            <a:ext cx="3535770" cy="2812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18" y="813490"/>
            <a:ext cx="7032821" cy="31614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1298" y="732782"/>
            <a:ext cx="64518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试点工作</a:t>
            </a:r>
            <a:r>
              <a:rPr lang="en-US" altLang="zh-CN" dirty="0" smtClean="0"/>
              <a:t>-</a:t>
            </a:r>
            <a:r>
              <a:rPr lang="zh-CN" altLang="en-US" dirty="0" smtClean="0"/>
              <a:t>北京沙河水库案例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813" y="3984495"/>
            <a:ext cx="3525626" cy="27744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6744" y="1472886"/>
            <a:ext cx="49144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项目场地面积：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总体目标：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削减合流制管网溢流污染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6744" y="2351489"/>
            <a:ext cx="4749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项目工作内容：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合流制溢流污染的排口梳理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合流制溢流污染的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排口水质分析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污染物模型分析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多方案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海绵措施效果分析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8155" y="4465217"/>
            <a:ext cx="4366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主要成果：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治理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的溢流排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口，对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SS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COD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去除率分别可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达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50%~51%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25%~27%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中欧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研究人员共同发表会议论文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80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75" y="3654091"/>
            <a:ext cx="5476210" cy="2948728"/>
          </a:xfrm>
          <a:prstGeom prst="rect">
            <a:avLst/>
          </a:prstGeom>
        </p:spPr>
      </p:pic>
      <p:sp>
        <p:nvSpPr>
          <p:cNvPr id="24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5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/>
              <a:t>主要</a:t>
            </a:r>
            <a:r>
              <a:rPr lang="zh-CN" altLang="en-US" sz="3300" dirty="0" smtClean="0"/>
              <a:t>成果 </a:t>
            </a:r>
            <a:r>
              <a:rPr lang="en-US" altLang="zh-CN" sz="3300" dirty="0"/>
              <a:t>Research outcomes</a:t>
            </a:r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27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298" y="732782"/>
            <a:ext cx="645183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试点工作</a:t>
            </a:r>
            <a:r>
              <a:rPr lang="en-US" altLang="zh-CN" dirty="0" smtClean="0"/>
              <a:t>-</a:t>
            </a:r>
            <a:r>
              <a:rPr lang="zh-CN" altLang="en-US" dirty="0" smtClean="0"/>
              <a:t>常德气象局案例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708605" y="3923414"/>
            <a:ext cx="2785730" cy="1360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975" y="879644"/>
            <a:ext cx="6914464" cy="33851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876" y="4358483"/>
            <a:ext cx="2968697" cy="171022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6744" y="1406549"/>
            <a:ext cx="4493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项目场地面积：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1.33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公顷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海绵措施：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可透水铺面、雨水花园、植草沟、雨水利用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76744" y="2483767"/>
            <a:ext cx="4749066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项目工作内容：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可持续发展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工具适应性分析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决策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支持工具适应性分析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成本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效益工具适应性分析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海绵城市建设效果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评估对比研究</a:t>
            </a:r>
          </a:p>
        </p:txBody>
      </p:sp>
      <p:sp>
        <p:nvSpPr>
          <p:cNvPr id="20" name="矩形 19"/>
          <p:cNvSpPr/>
          <p:nvPr/>
        </p:nvSpPr>
        <p:spPr>
          <a:xfrm>
            <a:off x="458155" y="4465217"/>
            <a:ext cx="46162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主要成果：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完成分析工具适应性开发及初步运用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完成不同发展情景下海绵设施的可持续性评估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交流中国海绵城市建设效果评估经验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126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5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/>
              <a:t>主要</a:t>
            </a:r>
            <a:r>
              <a:rPr lang="zh-CN" altLang="en-US" sz="3300" dirty="0" smtClean="0"/>
              <a:t>成果 </a:t>
            </a:r>
            <a:r>
              <a:rPr lang="en-US" altLang="zh-CN" sz="3300" dirty="0"/>
              <a:t>Research outcomes</a:t>
            </a:r>
            <a:endParaRPr lang="en-US" altLang="zh-CN" sz="3300" dirty="0">
              <a:solidFill>
                <a:srgbClr val="FF6600"/>
              </a:solidFill>
            </a:endParaRPr>
          </a:p>
          <a:p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27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28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AF8E781-2CD9-4607-A514-58F6C54A8D52}"/>
              </a:ext>
            </a:extLst>
          </p:cNvPr>
          <p:cNvGrpSpPr/>
          <p:nvPr/>
        </p:nvGrpSpPr>
        <p:grpSpPr>
          <a:xfrm>
            <a:off x="3682299" y="3309628"/>
            <a:ext cx="4571454" cy="3316360"/>
            <a:chOff x="7073660" y="2835602"/>
            <a:chExt cx="4999592" cy="388418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5BB9362-B289-4208-BFCA-8CDAEBC9F0D9}"/>
                </a:ext>
              </a:extLst>
            </p:cNvPr>
            <p:cNvGrpSpPr/>
            <p:nvPr/>
          </p:nvGrpSpPr>
          <p:grpSpPr>
            <a:xfrm>
              <a:off x="7073660" y="2835602"/>
              <a:ext cx="4999592" cy="3884189"/>
              <a:chOff x="2390588" y="1397693"/>
              <a:chExt cx="6835467" cy="5310483"/>
            </a:xfrm>
          </p:grpSpPr>
          <p:sp>
            <p:nvSpPr>
              <p:cNvPr id="47" name="Freeform 688">
                <a:extLst>
                  <a:ext uri="{FF2B5EF4-FFF2-40B4-BE49-F238E27FC236}">
                    <a16:creationId xmlns:a16="http://schemas.microsoft.com/office/drawing/2014/main" id="{2CF02E91-20F9-4552-BCF6-2FAE73DCE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786" y="1397693"/>
                <a:ext cx="5283269" cy="2686903"/>
              </a:xfrm>
              <a:custGeom>
                <a:avLst/>
                <a:gdLst>
                  <a:gd name="T0" fmla="*/ 2147483647 w 1936"/>
                  <a:gd name="T1" fmla="*/ 2147483647 h 1040"/>
                  <a:gd name="T2" fmla="*/ 2147483647 w 1936"/>
                  <a:gd name="T3" fmla="*/ 2147483647 h 1040"/>
                  <a:gd name="T4" fmla="*/ 2147483647 w 1936"/>
                  <a:gd name="T5" fmla="*/ 2147483647 h 1040"/>
                  <a:gd name="T6" fmla="*/ 2147483647 w 1936"/>
                  <a:gd name="T7" fmla="*/ 2147483647 h 1040"/>
                  <a:gd name="T8" fmla="*/ 2147483647 w 1936"/>
                  <a:gd name="T9" fmla="*/ 2147483647 h 1040"/>
                  <a:gd name="T10" fmla="*/ 2147483647 w 1936"/>
                  <a:gd name="T11" fmla="*/ 2147483647 h 1040"/>
                  <a:gd name="T12" fmla="*/ 2147483647 w 1936"/>
                  <a:gd name="T13" fmla="*/ 2147483647 h 1040"/>
                  <a:gd name="T14" fmla="*/ 2147483647 w 1936"/>
                  <a:gd name="T15" fmla="*/ 2147483647 h 1040"/>
                  <a:gd name="T16" fmla="*/ 2147483647 w 1936"/>
                  <a:gd name="T17" fmla="*/ 2147483647 h 1040"/>
                  <a:gd name="T18" fmla="*/ 2147483647 w 1936"/>
                  <a:gd name="T19" fmla="*/ 2147483647 h 1040"/>
                  <a:gd name="T20" fmla="*/ 2147483647 w 1936"/>
                  <a:gd name="T21" fmla="*/ 2147483647 h 1040"/>
                  <a:gd name="T22" fmla="*/ 2147483647 w 1936"/>
                  <a:gd name="T23" fmla="*/ 2147483647 h 1040"/>
                  <a:gd name="T24" fmla="*/ 2147483647 w 1936"/>
                  <a:gd name="T25" fmla="*/ 2147483647 h 1040"/>
                  <a:gd name="T26" fmla="*/ 2147483647 w 1936"/>
                  <a:gd name="T27" fmla="*/ 2147483647 h 1040"/>
                  <a:gd name="T28" fmla="*/ 2147483647 w 1936"/>
                  <a:gd name="T29" fmla="*/ 2147483647 h 1040"/>
                  <a:gd name="T30" fmla="*/ 2147483647 w 1936"/>
                  <a:gd name="T31" fmla="*/ 2147483647 h 1040"/>
                  <a:gd name="T32" fmla="*/ 2147483647 w 1936"/>
                  <a:gd name="T33" fmla="*/ 2147483647 h 1040"/>
                  <a:gd name="T34" fmla="*/ 2147483647 w 1936"/>
                  <a:gd name="T35" fmla="*/ 2147483647 h 1040"/>
                  <a:gd name="T36" fmla="*/ 2147483647 w 1936"/>
                  <a:gd name="T37" fmla="*/ 2147483647 h 1040"/>
                  <a:gd name="T38" fmla="*/ 2147483647 w 1936"/>
                  <a:gd name="T39" fmla="*/ 2147483647 h 1040"/>
                  <a:gd name="T40" fmla="*/ 2147483647 w 1936"/>
                  <a:gd name="T41" fmla="*/ 2147483647 h 1040"/>
                  <a:gd name="T42" fmla="*/ 2147483647 w 1936"/>
                  <a:gd name="T43" fmla="*/ 2147483647 h 1040"/>
                  <a:gd name="T44" fmla="*/ 2147483647 w 1936"/>
                  <a:gd name="T45" fmla="*/ 2147483647 h 1040"/>
                  <a:gd name="T46" fmla="*/ 2147483647 w 1936"/>
                  <a:gd name="T47" fmla="*/ 2147483647 h 1040"/>
                  <a:gd name="T48" fmla="*/ 2147483647 w 1936"/>
                  <a:gd name="T49" fmla="*/ 2147483647 h 1040"/>
                  <a:gd name="T50" fmla="*/ 2147483647 w 1936"/>
                  <a:gd name="T51" fmla="*/ 2147483647 h 1040"/>
                  <a:gd name="T52" fmla="*/ 2147483647 w 1936"/>
                  <a:gd name="T53" fmla="*/ 2147483647 h 1040"/>
                  <a:gd name="T54" fmla="*/ 2147483647 w 1936"/>
                  <a:gd name="T55" fmla="*/ 2147483647 h 1040"/>
                  <a:gd name="T56" fmla="*/ 2147483647 w 1936"/>
                  <a:gd name="T57" fmla="*/ 2147483647 h 1040"/>
                  <a:gd name="T58" fmla="*/ 2147483647 w 1936"/>
                  <a:gd name="T59" fmla="*/ 2147483647 h 1040"/>
                  <a:gd name="T60" fmla="*/ 2147483647 w 1936"/>
                  <a:gd name="T61" fmla="*/ 2147483647 h 1040"/>
                  <a:gd name="T62" fmla="*/ 2147483647 w 1936"/>
                  <a:gd name="T63" fmla="*/ 2147483647 h 1040"/>
                  <a:gd name="T64" fmla="*/ 2147483647 w 1936"/>
                  <a:gd name="T65" fmla="*/ 2147483647 h 1040"/>
                  <a:gd name="T66" fmla="*/ 2147483647 w 1936"/>
                  <a:gd name="T67" fmla="*/ 2147483647 h 1040"/>
                  <a:gd name="T68" fmla="*/ 2147483647 w 1936"/>
                  <a:gd name="T69" fmla="*/ 2147483647 h 1040"/>
                  <a:gd name="T70" fmla="*/ 2147483647 w 1936"/>
                  <a:gd name="T71" fmla="*/ 2147483647 h 1040"/>
                  <a:gd name="T72" fmla="*/ 2147483647 w 1936"/>
                  <a:gd name="T73" fmla="*/ 2147483647 h 1040"/>
                  <a:gd name="T74" fmla="*/ 2147483647 w 1936"/>
                  <a:gd name="T75" fmla="*/ 2147483647 h 1040"/>
                  <a:gd name="T76" fmla="*/ 2147483647 w 1936"/>
                  <a:gd name="T77" fmla="*/ 2147483647 h 1040"/>
                  <a:gd name="T78" fmla="*/ 2147483647 w 1936"/>
                  <a:gd name="T79" fmla="*/ 2147483647 h 1040"/>
                  <a:gd name="T80" fmla="*/ 2147483647 w 1936"/>
                  <a:gd name="T81" fmla="*/ 2147483647 h 1040"/>
                  <a:gd name="T82" fmla="*/ 2147483647 w 1936"/>
                  <a:gd name="T83" fmla="*/ 2147483647 h 1040"/>
                  <a:gd name="T84" fmla="*/ 2147483647 w 1936"/>
                  <a:gd name="T85" fmla="*/ 2147483647 h 1040"/>
                  <a:gd name="T86" fmla="*/ 2147483647 w 1936"/>
                  <a:gd name="T87" fmla="*/ 2147483647 h 1040"/>
                  <a:gd name="T88" fmla="*/ 2147483647 w 1936"/>
                  <a:gd name="T89" fmla="*/ 2147483647 h 1040"/>
                  <a:gd name="T90" fmla="*/ 2147483647 w 1936"/>
                  <a:gd name="T91" fmla="*/ 2147483647 h 1040"/>
                  <a:gd name="T92" fmla="*/ 2147483647 w 1936"/>
                  <a:gd name="T93" fmla="*/ 2147483647 h 1040"/>
                  <a:gd name="T94" fmla="*/ 2147483647 w 1936"/>
                  <a:gd name="T95" fmla="*/ 2147483647 h 1040"/>
                  <a:gd name="T96" fmla="*/ 2147483647 w 1936"/>
                  <a:gd name="T97" fmla="*/ 2147483647 h 1040"/>
                  <a:gd name="T98" fmla="*/ 2147483647 w 1936"/>
                  <a:gd name="T99" fmla="*/ 2147483647 h 1040"/>
                  <a:gd name="T100" fmla="*/ 2147483647 w 1936"/>
                  <a:gd name="T101" fmla="*/ 2147483647 h 1040"/>
                  <a:gd name="T102" fmla="*/ 2147483647 w 1936"/>
                  <a:gd name="T103" fmla="*/ 2147483647 h 1040"/>
                  <a:gd name="T104" fmla="*/ 2147483647 w 1936"/>
                  <a:gd name="T105" fmla="*/ 2147483647 h 1040"/>
                  <a:gd name="T106" fmla="*/ 2147483647 w 1936"/>
                  <a:gd name="T107" fmla="*/ 2147483647 h 1040"/>
                  <a:gd name="T108" fmla="*/ 2147483647 w 1936"/>
                  <a:gd name="T109" fmla="*/ 2147483647 h 1040"/>
                  <a:gd name="T110" fmla="*/ 2147483647 w 1936"/>
                  <a:gd name="T111" fmla="*/ 2147483647 h 1040"/>
                  <a:gd name="T112" fmla="*/ 2147483647 w 1936"/>
                  <a:gd name="T113" fmla="*/ 2147483647 h 1040"/>
                  <a:gd name="T114" fmla="*/ 2147483647 w 1936"/>
                  <a:gd name="T115" fmla="*/ 2147483647 h 1040"/>
                  <a:gd name="T116" fmla="*/ 2147483647 w 1936"/>
                  <a:gd name="T117" fmla="*/ 2147483647 h 1040"/>
                  <a:gd name="T118" fmla="*/ 2147483647 w 1936"/>
                  <a:gd name="T119" fmla="*/ 2147483647 h 1040"/>
                  <a:gd name="T120" fmla="*/ 2147483647 w 1936"/>
                  <a:gd name="T121" fmla="*/ 2147483647 h 10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36"/>
                  <a:gd name="T184" fmla="*/ 0 h 1040"/>
                  <a:gd name="T185" fmla="*/ 1936 w 1936"/>
                  <a:gd name="T186" fmla="*/ 1040 h 104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36" h="1040">
                    <a:moveTo>
                      <a:pt x="1928" y="504"/>
                    </a:moveTo>
                    <a:lnTo>
                      <a:pt x="1936" y="384"/>
                    </a:lnTo>
                    <a:lnTo>
                      <a:pt x="1920" y="376"/>
                    </a:lnTo>
                    <a:lnTo>
                      <a:pt x="1912" y="376"/>
                    </a:lnTo>
                    <a:lnTo>
                      <a:pt x="1896" y="360"/>
                    </a:lnTo>
                    <a:lnTo>
                      <a:pt x="1880" y="352"/>
                    </a:lnTo>
                    <a:lnTo>
                      <a:pt x="1856" y="352"/>
                    </a:lnTo>
                    <a:lnTo>
                      <a:pt x="1840" y="344"/>
                    </a:lnTo>
                    <a:lnTo>
                      <a:pt x="1824" y="344"/>
                    </a:lnTo>
                    <a:lnTo>
                      <a:pt x="1816" y="344"/>
                    </a:lnTo>
                    <a:lnTo>
                      <a:pt x="1824" y="376"/>
                    </a:lnTo>
                    <a:lnTo>
                      <a:pt x="1808" y="384"/>
                    </a:lnTo>
                    <a:lnTo>
                      <a:pt x="1792" y="376"/>
                    </a:lnTo>
                    <a:lnTo>
                      <a:pt x="1784" y="360"/>
                    </a:lnTo>
                    <a:lnTo>
                      <a:pt x="1784" y="352"/>
                    </a:lnTo>
                    <a:lnTo>
                      <a:pt x="1760" y="352"/>
                    </a:lnTo>
                    <a:lnTo>
                      <a:pt x="1752" y="360"/>
                    </a:lnTo>
                    <a:lnTo>
                      <a:pt x="1728" y="352"/>
                    </a:lnTo>
                    <a:lnTo>
                      <a:pt x="1704" y="352"/>
                    </a:lnTo>
                    <a:lnTo>
                      <a:pt x="1696" y="360"/>
                    </a:lnTo>
                    <a:lnTo>
                      <a:pt x="1680" y="344"/>
                    </a:lnTo>
                    <a:lnTo>
                      <a:pt x="1680" y="320"/>
                    </a:lnTo>
                    <a:lnTo>
                      <a:pt x="1656" y="304"/>
                    </a:lnTo>
                    <a:lnTo>
                      <a:pt x="1616" y="304"/>
                    </a:lnTo>
                    <a:lnTo>
                      <a:pt x="1576" y="304"/>
                    </a:lnTo>
                    <a:lnTo>
                      <a:pt x="1576" y="296"/>
                    </a:lnTo>
                    <a:lnTo>
                      <a:pt x="1568" y="288"/>
                    </a:lnTo>
                    <a:lnTo>
                      <a:pt x="1544" y="272"/>
                    </a:lnTo>
                    <a:lnTo>
                      <a:pt x="1544" y="256"/>
                    </a:lnTo>
                    <a:lnTo>
                      <a:pt x="1448" y="232"/>
                    </a:lnTo>
                    <a:lnTo>
                      <a:pt x="1448" y="240"/>
                    </a:lnTo>
                    <a:lnTo>
                      <a:pt x="1424" y="256"/>
                    </a:lnTo>
                    <a:lnTo>
                      <a:pt x="1432" y="280"/>
                    </a:lnTo>
                    <a:lnTo>
                      <a:pt x="1408" y="288"/>
                    </a:lnTo>
                    <a:lnTo>
                      <a:pt x="1392" y="288"/>
                    </a:lnTo>
                    <a:lnTo>
                      <a:pt x="1368" y="280"/>
                    </a:lnTo>
                    <a:lnTo>
                      <a:pt x="1360" y="288"/>
                    </a:lnTo>
                    <a:lnTo>
                      <a:pt x="1344" y="280"/>
                    </a:lnTo>
                    <a:lnTo>
                      <a:pt x="1328" y="272"/>
                    </a:lnTo>
                    <a:lnTo>
                      <a:pt x="1328" y="296"/>
                    </a:lnTo>
                    <a:lnTo>
                      <a:pt x="1312" y="312"/>
                    </a:lnTo>
                    <a:lnTo>
                      <a:pt x="1296" y="288"/>
                    </a:lnTo>
                    <a:lnTo>
                      <a:pt x="1280" y="264"/>
                    </a:lnTo>
                    <a:lnTo>
                      <a:pt x="1296" y="240"/>
                    </a:lnTo>
                    <a:lnTo>
                      <a:pt x="1296" y="224"/>
                    </a:lnTo>
                    <a:lnTo>
                      <a:pt x="1280" y="208"/>
                    </a:lnTo>
                    <a:lnTo>
                      <a:pt x="1264" y="200"/>
                    </a:lnTo>
                    <a:lnTo>
                      <a:pt x="1248" y="200"/>
                    </a:lnTo>
                    <a:lnTo>
                      <a:pt x="1240" y="192"/>
                    </a:lnTo>
                    <a:lnTo>
                      <a:pt x="1224" y="184"/>
                    </a:lnTo>
                    <a:lnTo>
                      <a:pt x="1216" y="200"/>
                    </a:lnTo>
                    <a:lnTo>
                      <a:pt x="1208" y="216"/>
                    </a:lnTo>
                    <a:lnTo>
                      <a:pt x="1168" y="216"/>
                    </a:lnTo>
                    <a:lnTo>
                      <a:pt x="1152" y="208"/>
                    </a:lnTo>
                    <a:lnTo>
                      <a:pt x="1144" y="192"/>
                    </a:lnTo>
                    <a:lnTo>
                      <a:pt x="1112" y="192"/>
                    </a:lnTo>
                    <a:lnTo>
                      <a:pt x="1088" y="208"/>
                    </a:lnTo>
                    <a:lnTo>
                      <a:pt x="1088" y="192"/>
                    </a:lnTo>
                    <a:lnTo>
                      <a:pt x="1072" y="176"/>
                    </a:lnTo>
                    <a:lnTo>
                      <a:pt x="1056" y="176"/>
                    </a:lnTo>
                    <a:lnTo>
                      <a:pt x="1040" y="192"/>
                    </a:lnTo>
                    <a:lnTo>
                      <a:pt x="1016" y="208"/>
                    </a:lnTo>
                    <a:lnTo>
                      <a:pt x="992" y="224"/>
                    </a:lnTo>
                    <a:lnTo>
                      <a:pt x="1008" y="200"/>
                    </a:lnTo>
                    <a:lnTo>
                      <a:pt x="1024" y="192"/>
                    </a:lnTo>
                    <a:lnTo>
                      <a:pt x="1048" y="152"/>
                    </a:lnTo>
                    <a:lnTo>
                      <a:pt x="1064" y="136"/>
                    </a:lnTo>
                    <a:lnTo>
                      <a:pt x="1080" y="112"/>
                    </a:lnTo>
                    <a:lnTo>
                      <a:pt x="1072" y="72"/>
                    </a:lnTo>
                    <a:lnTo>
                      <a:pt x="1040" y="48"/>
                    </a:lnTo>
                    <a:lnTo>
                      <a:pt x="1016" y="40"/>
                    </a:lnTo>
                    <a:lnTo>
                      <a:pt x="1016" y="32"/>
                    </a:lnTo>
                    <a:lnTo>
                      <a:pt x="1000" y="0"/>
                    </a:lnTo>
                    <a:lnTo>
                      <a:pt x="968" y="0"/>
                    </a:lnTo>
                    <a:lnTo>
                      <a:pt x="936" y="32"/>
                    </a:lnTo>
                    <a:lnTo>
                      <a:pt x="928" y="64"/>
                    </a:lnTo>
                    <a:lnTo>
                      <a:pt x="888" y="88"/>
                    </a:lnTo>
                    <a:lnTo>
                      <a:pt x="864" y="72"/>
                    </a:lnTo>
                    <a:lnTo>
                      <a:pt x="824" y="88"/>
                    </a:lnTo>
                    <a:lnTo>
                      <a:pt x="784" y="112"/>
                    </a:lnTo>
                    <a:lnTo>
                      <a:pt x="760" y="136"/>
                    </a:lnTo>
                    <a:lnTo>
                      <a:pt x="752" y="184"/>
                    </a:lnTo>
                    <a:lnTo>
                      <a:pt x="688" y="200"/>
                    </a:lnTo>
                    <a:lnTo>
                      <a:pt x="680" y="216"/>
                    </a:lnTo>
                    <a:lnTo>
                      <a:pt x="680" y="256"/>
                    </a:lnTo>
                    <a:lnTo>
                      <a:pt x="672" y="248"/>
                    </a:lnTo>
                    <a:lnTo>
                      <a:pt x="648" y="240"/>
                    </a:lnTo>
                    <a:lnTo>
                      <a:pt x="632" y="264"/>
                    </a:lnTo>
                    <a:lnTo>
                      <a:pt x="624" y="256"/>
                    </a:lnTo>
                    <a:lnTo>
                      <a:pt x="624" y="248"/>
                    </a:lnTo>
                    <a:lnTo>
                      <a:pt x="608" y="232"/>
                    </a:lnTo>
                    <a:lnTo>
                      <a:pt x="600" y="232"/>
                    </a:lnTo>
                    <a:lnTo>
                      <a:pt x="592" y="256"/>
                    </a:lnTo>
                    <a:lnTo>
                      <a:pt x="592" y="280"/>
                    </a:lnTo>
                    <a:lnTo>
                      <a:pt x="592" y="312"/>
                    </a:lnTo>
                    <a:lnTo>
                      <a:pt x="584" y="320"/>
                    </a:lnTo>
                    <a:lnTo>
                      <a:pt x="576" y="304"/>
                    </a:lnTo>
                    <a:lnTo>
                      <a:pt x="584" y="272"/>
                    </a:lnTo>
                    <a:lnTo>
                      <a:pt x="576" y="248"/>
                    </a:lnTo>
                    <a:lnTo>
                      <a:pt x="576" y="232"/>
                    </a:lnTo>
                    <a:lnTo>
                      <a:pt x="552" y="224"/>
                    </a:lnTo>
                    <a:lnTo>
                      <a:pt x="528" y="224"/>
                    </a:lnTo>
                    <a:lnTo>
                      <a:pt x="512" y="280"/>
                    </a:lnTo>
                    <a:lnTo>
                      <a:pt x="504" y="288"/>
                    </a:lnTo>
                    <a:lnTo>
                      <a:pt x="496" y="304"/>
                    </a:lnTo>
                    <a:lnTo>
                      <a:pt x="504" y="320"/>
                    </a:lnTo>
                    <a:lnTo>
                      <a:pt x="504" y="344"/>
                    </a:lnTo>
                    <a:lnTo>
                      <a:pt x="504" y="352"/>
                    </a:lnTo>
                    <a:lnTo>
                      <a:pt x="528" y="376"/>
                    </a:lnTo>
                    <a:lnTo>
                      <a:pt x="512" y="400"/>
                    </a:lnTo>
                    <a:lnTo>
                      <a:pt x="488" y="376"/>
                    </a:lnTo>
                    <a:lnTo>
                      <a:pt x="456" y="352"/>
                    </a:lnTo>
                    <a:lnTo>
                      <a:pt x="432" y="352"/>
                    </a:lnTo>
                    <a:lnTo>
                      <a:pt x="416" y="352"/>
                    </a:lnTo>
                    <a:lnTo>
                      <a:pt x="416" y="376"/>
                    </a:lnTo>
                    <a:lnTo>
                      <a:pt x="408" y="384"/>
                    </a:lnTo>
                    <a:lnTo>
                      <a:pt x="392" y="376"/>
                    </a:lnTo>
                    <a:lnTo>
                      <a:pt x="376" y="384"/>
                    </a:lnTo>
                    <a:lnTo>
                      <a:pt x="360" y="392"/>
                    </a:lnTo>
                    <a:lnTo>
                      <a:pt x="344" y="392"/>
                    </a:lnTo>
                    <a:lnTo>
                      <a:pt x="336" y="384"/>
                    </a:lnTo>
                    <a:lnTo>
                      <a:pt x="320" y="392"/>
                    </a:lnTo>
                    <a:lnTo>
                      <a:pt x="296" y="408"/>
                    </a:lnTo>
                    <a:lnTo>
                      <a:pt x="264" y="424"/>
                    </a:lnTo>
                    <a:lnTo>
                      <a:pt x="256" y="424"/>
                    </a:lnTo>
                    <a:lnTo>
                      <a:pt x="248" y="448"/>
                    </a:lnTo>
                    <a:lnTo>
                      <a:pt x="240" y="448"/>
                    </a:lnTo>
                    <a:lnTo>
                      <a:pt x="224" y="432"/>
                    </a:lnTo>
                    <a:lnTo>
                      <a:pt x="232" y="424"/>
                    </a:lnTo>
                    <a:lnTo>
                      <a:pt x="240" y="416"/>
                    </a:lnTo>
                    <a:lnTo>
                      <a:pt x="240" y="400"/>
                    </a:lnTo>
                    <a:lnTo>
                      <a:pt x="224" y="392"/>
                    </a:lnTo>
                    <a:lnTo>
                      <a:pt x="216" y="392"/>
                    </a:lnTo>
                    <a:lnTo>
                      <a:pt x="200" y="392"/>
                    </a:lnTo>
                    <a:lnTo>
                      <a:pt x="208" y="408"/>
                    </a:lnTo>
                    <a:lnTo>
                      <a:pt x="208" y="432"/>
                    </a:lnTo>
                    <a:lnTo>
                      <a:pt x="216" y="448"/>
                    </a:lnTo>
                    <a:lnTo>
                      <a:pt x="208" y="472"/>
                    </a:lnTo>
                    <a:lnTo>
                      <a:pt x="200" y="464"/>
                    </a:lnTo>
                    <a:lnTo>
                      <a:pt x="184" y="464"/>
                    </a:lnTo>
                    <a:lnTo>
                      <a:pt x="176" y="472"/>
                    </a:lnTo>
                    <a:lnTo>
                      <a:pt x="160" y="480"/>
                    </a:lnTo>
                    <a:lnTo>
                      <a:pt x="152" y="488"/>
                    </a:lnTo>
                    <a:lnTo>
                      <a:pt x="168" y="520"/>
                    </a:lnTo>
                    <a:lnTo>
                      <a:pt x="160" y="512"/>
                    </a:lnTo>
                    <a:lnTo>
                      <a:pt x="136" y="512"/>
                    </a:lnTo>
                    <a:lnTo>
                      <a:pt x="120" y="504"/>
                    </a:lnTo>
                    <a:lnTo>
                      <a:pt x="120" y="512"/>
                    </a:lnTo>
                    <a:lnTo>
                      <a:pt x="128" y="528"/>
                    </a:lnTo>
                    <a:lnTo>
                      <a:pt x="136" y="536"/>
                    </a:lnTo>
                    <a:lnTo>
                      <a:pt x="128" y="544"/>
                    </a:lnTo>
                    <a:lnTo>
                      <a:pt x="104" y="528"/>
                    </a:lnTo>
                    <a:lnTo>
                      <a:pt x="96" y="520"/>
                    </a:lnTo>
                    <a:lnTo>
                      <a:pt x="96" y="512"/>
                    </a:lnTo>
                    <a:lnTo>
                      <a:pt x="88" y="488"/>
                    </a:lnTo>
                    <a:lnTo>
                      <a:pt x="96" y="480"/>
                    </a:lnTo>
                    <a:lnTo>
                      <a:pt x="96" y="472"/>
                    </a:lnTo>
                    <a:lnTo>
                      <a:pt x="80" y="464"/>
                    </a:lnTo>
                    <a:lnTo>
                      <a:pt x="64" y="448"/>
                    </a:lnTo>
                    <a:lnTo>
                      <a:pt x="56" y="440"/>
                    </a:lnTo>
                    <a:lnTo>
                      <a:pt x="64" y="440"/>
                    </a:lnTo>
                    <a:lnTo>
                      <a:pt x="72" y="448"/>
                    </a:lnTo>
                    <a:lnTo>
                      <a:pt x="88" y="448"/>
                    </a:lnTo>
                    <a:lnTo>
                      <a:pt x="96" y="464"/>
                    </a:lnTo>
                    <a:lnTo>
                      <a:pt x="128" y="472"/>
                    </a:lnTo>
                    <a:lnTo>
                      <a:pt x="152" y="464"/>
                    </a:lnTo>
                    <a:lnTo>
                      <a:pt x="168" y="456"/>
                    </a:lnTo>
                    <a:lnTo>
                      <a:pt x="176" y="432"/>
                    </a:lnTo>
                    <a:lnTo>
                      <a:pt x="144" y="400"/>
                    </a:lnTo>
                    <a:lnTo>
                      <a:pt x="120" y="384"/>
                    </a:lnTo>
                    <a:lnTo>
                      <a:pt x="104" y="368"/>
                    </a:lnTo>
                    <a:lnTo>
                      <a:pt x="80" y="360"/>
                    </a:lnTo>
                    <a:lnTo>
                      <a:pt x="72" y="360"/>
                    </a:lnTo>
                    <a:lnTo>
                      <a:pt x="72" y="344"/>
                    </a:lnTo>
                    <a:lnTo>
                      <a:pt x="56" y="344"/>
                    </a:lnTo>
                    <a:lnTo>
                      <a:pt x="40" y="344"/>
                    </a:lnTo>
                    <a:lnTo>
                      <a:pt x="32" y="352"/>
                    </a:lnTo>
                    <a:lnTo>
                      <a:pt x="16" y="368"/>
                    </a:lnTo>
                    <a:lnTo>
                      <a:pt x="16" y="376"/>
                    </a:lnTo>
                    <a:lnTo>
                      <a:pt x="16" y="384"/>
                    </a:lnTo>
                    <a:lnTo>
                      <a:pt x="8" y="392"/>
                    </a:lnTo>
                    <a:lnTo>
                      <a:pt x="16" y="400"/>
                    </a:lnTo>
                    <a:lnTo>
                      <a:pt x="24" y="408"/>
                    </a:lnTo>
                    <a:lnTo>
                      <a:pt x="32" y="424"/>
                    </a:lnTo>
                    <a:lnTo>
                      <a:pt x="16" y="448"/>
                    </a:lnTo>
                    <a:lnTo>
                      <a:pt x="32" y="488"/>
                    </a:lnTo>
                    <a:lnTo>
                      <a:pt x="24" y="496"/>
                    </a:lnTo>
                    <a:lnTo>
                      <a:pt x="32" y="504"/>
                    </a:lnTo>
                    <a:lnTo>
                      <a:pt x="24" y="504"/>
                    </a:lnTo>
                    <a:lnTo>
                      <a:pt x="32" y="512"/>
                    </a:lnTo>
                    <a:lnTo>
                      <a:pt x="32" y="520"/>
                    </a:lnTo>
                    <a:lnTo>
                      <a:pt x="40" y="528"/>
                    </a:lnTo>
                    <a:lnTo>
                      <a:pt x="32" y="544"/>
                    </a:lnTo>
                    <a:lnTo>
                      <a:pt x="40" y="560"/>
                    </a:lnTo>
                    <a:lnTo>
                      <a:pt x="48" y="560"/>
                    </a:lnTo>
                    <a:lnTo>
                      <a:pt x="48" y="568"/>
                    </a:lnTo>
                    <a:lnTo>
                      <a:pt x="0" y="624"/>
                    </a:lnTo>
                    <a:lnTo>
                      <a:pt x="8" y="624"/>
                    </a:lnTo>
                    <a:lnTo>
                      <a:pt x="16" y="632"/>
                    </a:lnTo>
                    <a:lnTo>
                      <a:pt x="16" y="648"/>
                    </a:lnTo>
                    <a:lnTo>
                      <a:pt x="8" y="648"/>
                    </a:lnTo>
                    <a:lnTo>
                      <a:pt x="8" y="656"/>
                    </a:lnTo>
                    <a:lnTo>
                      <a:pt x="8" y="672"/>
                    </a:lnTo>
                    <a:lnTo>
                      <a:pt x="8" y="680"/>
                    </a:lnTo>
                    <a:lnTo>
                      <a:pt x="0" y="712"/>
                    </a:lnTo>
                    <a:lnTo>
                      <a:pt x="8" y="728"/>
                    </a:lnTo>
                    <a:lnTo>
                      <a:pt x="24" y="736"/>
                    </a:lnTo>
                    <a:lnTo>
                      <a:pt x="40" y="744"/>
                    </a:lnTo>
                    <a:lnTo>
                      <a:pt x="56" y="776"/>
                    </a:lnTo>
                    <a:lnTo>
                      <a:pt x="64" y="784"/>
                    </a:lnTo>
                    <a:lnTo>
                      <a:pt x="64" y="792"/>
                    </a:lnTo>
                    <a:lnTo>
                      <a:pt x="48" y="800"/>
                    </a:lnTo>
                    <a:lnTo>
                      <a:pt x="56" y="816"/>
                    </a:lnTo>
                    <a:lnTo>
                      <a:pt x="64" y="816"/>
                    </a:lnTo>
                    <a:lnTo>
                      <a:pt x="72" y="816"/>
                    </a:lnTo>
                    <a:lnTo>
                      <a:pt x="88" y="832"/>
                    </a:lnTo>
                    <a:lnTo>
                      <a:pt x="136" y="856"/>
                    </a:lnTo>
                    <a:lnTo>
                      <a:pt x="144" y="856"/>
                    </a:lnTo>
                    <a:lnTo>
                      <a:pt x="136" y="872"/>
                    </a:lnTo>
                    <a:lnTo>
                      <a:pt x="128" y="880"/>
                    </a:lnTo>
                    <a:lnTo>
                      <a:pt x="120" y="888"/>
                    </a:lnTo>
                    <a:lnTo>
                      <a:pt x="112" y="896"/>
                    </a:lnTo>
                    <a:lnTo>
                      <a:pt x="128" y="896"/>
                    </a:lnTo>
                    <a:lnTo>
                      <a:pt x="120" y="912"/>
                    </a:lnTo>
                    <a:lnTo>
                      <a:pt x="104" y="928"/>
                    </a:lnTo>
                    <a:lnTo>
                      <a:pt x="120" y="944"/>
                    </a:lnTo>
                    <a:lnTo>
                      <a:pt x="144" y="952"/>
                    </a:lnTo>
                    <a:lnTo>
                      <a:pt x="160" y="976"/>
                    </a:lnTo>
                    <a:lnTo>
                      <a:pt x="160" y="984"/>
                    </a:lnTo>
                    <a:lnTo>
                      <a:pt x="168" y="992"/>
                    </a:lnTo>
                    <a:lnTo>
                      <a:pt x="184" y="992"/>
                    </a:lnTo>
                    <a:lnTo>
                      <a:pt x="192" y="1000"/>
                    </a:lnTo>
                    <a:lnTo>
                      <a:pt x="200" y="1016"/>
                    </a:lnTo>
                    <a:lnTo>
                      <a:pt x="200" y="1024"/>
                    </a:lnTo>
                    <a:lnTo>
                      <a:pt x="208" y="1032"/>
                    </a:lnTo>
                    <a:lnTo>
                      <a:pt x="224" y="1032"/>
                    </a:lnTo>
                    <a:lnTo>
                      <a:pt x="240" y="1024"/>
                    </a:lnTo>
                    <a:lnTo>
                      <a:pt x="248" y="1032"/>
                    </a:lnTo>
                    <a:lnTo>
                      <a:pt x="248" y="1040"/>
                    </a:lnTo>
                    <a:lnTo>
                      <a:pt x="256" y="1024"/>
                    </a:lnTo>
                    <a:lnTo>
                      <a:pt x="272" y="1008"/>
                    </a:lnTo>
                    <a:lnTo>
                      <a:pt x="256" y="976"/>
                    </a:lnTo>
                    <a:lnTo>
                      <a:pt x="224" y="936"/>
                    </a:lnTo>
                    <a:lnTo>
                      <a:pt x="240" y="912"/>
                    </a:lnTo>
                    <a:lnTo>
                      <a:pt x="256" y="904"/>
                    </a:lnTo>
                    <a:lnTo>
                      <a:pt x="256" y="896"/>
                    </a:lnTo>
                    <a:lnTo>
                      <a:pt x="256" y="904"/>
                    </a:lnTo>
                    <a:lnTo>
                      <a:pt x="256" y="896"/>
                    </a:lnTo>
                    <a:lnTo>
                      <a:pt x="240" y="888"/>
                    </a:lnTo>
                    <a:lnTo>
                      <a:pt x="256" y="856"/>
                    </a:lnTo>
                    <a:lnTo>
                      <a:pt x="296" y="840"/>
                    </a:lnTo>
                    <a:lnTo>
                      <a:pt x="328" y="832"/>
                    </a:lnTo>
                    <a:lnTo>
                      <a:pt x="352" y="848"/>
                    </a:lnTo>
                    <a:lnTo>
                      <a:pt x="376" y="840"/>
                    </a:lnTo>
                    <a:lnTo>
                      <a:pt x="400" y="848"/>
                    </a:lnTo>
                    <a:lnTo>
                      <a:pt x="432" y="840"/>
                    </a:lnTo>
                    <a:lnTo>
                      <a:pt x="424" y="816"/>
                    </a:lnTo>
                    <a:lnTo>
                      <a:pt x="440" y="784"/>
                    </a:lnTo>
                    <a:lnTo>
                      <a:pt x="488" y="760"/>
                    </a:lnTo>
                    <a:lnTo>
                      <a:pt x="536" y="752"/>
                    </a:lnTo>
                    <a:lnTo>
                      <a:pt x="568" y="792"/>
                    </a:lnTo>
                    <a:lnTo>
                      <a:pt x="608" y="776"/>
                    </a:lnTo>
                    <a:lnTo>
                      <a:pt x="624" y="776"/>
                    </a:lnTo>
                    <a:lnTo>
                      <a:pt x="640" y="808"/>
                    </a:lnTo>
                    <a:lnTo>
                      <a:pt x="656" y="848"/>
                    </a:lnTo>
                    <a:lnTo>
                      <a:pt x="696" y="848"/>
                    </a:lnTo>
                    <a:lnTo>
                      <a:pt x="728" y="864"/>
                    </a:lnTo>
                    <a:lnTo>
                      <a:pt x="760" y="864"/>
                    </a:lnTo>
                    <a:lnTo>
                      <a:pt x="760" y="888"/>
                    </a:lnTo>
                    <a:lnTo>
                      <a:pt x="768" y="888"/>
                    </a:lnTo>
                    <a:lnTo>
                      <a:pt x="776" y="872"/>
                    </a:lnTo>
                    <a:lnTo>
                      <a:pt x="808" y="856"/>
                    </a:lnTo>
                    <a:lnTo>
                      <a:pt x="848" y="848"/>
                    </a:lnTo>
                    <a:lnTo>
                      <a:pt x="880" y="864"/>
                    </a:lnTo>
                    <a:lnTo>
                      <a:pt x="896" y="840"/>
                    </a:lnTo>
                    <a:lnTo>
                      <a:pt x="912" y="824"/>
                    </a:lnTo>
                    <a:lnTo>
                      <a:pt x="960" y="840"/>
                    </a:lnTo>
                    <a:lnTo>
                      <a:pt x="976" y="856"/>
                    </a:lnTo>
                    <a:lnTo>
                      <a:pt x="1016" y="856"/>
                    </a:lnTo>
                    <a:lnTo>
                      <a:pt x="1040" y="880"/>
                    </a:lnTo>
                    <a:lnTo>
                      <a:pt x="1104" y="864"/>
                    </a:lnTo>
                    <a:lnTo>
                      <a:pt x="1128" y="872"/>
                    </a:lnTo>
                    <a:lnTo>
                      <a:pt x="1136" y="864"/>
                    </a:lnTo>
                    <a:lnTo>
                      <a:pt x="1160" y="864"/>
                    </a:lnTo>
                    <a:lnTo>
                      <a:pt x="1184" y="816"/>
                    </a:lnTo>
                    <a:lnTo>
                      <a:pt x="1192" y="800"/>
                    </a:lnTo>
                    <a:lnTo>
                      <a:pt x="1232" y="800"/>
                    </a:lnTo>
                    <a:lnTo>
                      <a:pt x="1272" y="872"/>
                    </a:lnTo>
                    <a:lnTo>
                      <a:pt x="1304" y="880"/>
                    </a:lnTo>
                    <a:lnTo>
                      <a:pt x="1312" y="896"/>
                    </a:lnTo>
                    <a:lnTo>
                      <a:pt x="1360" y="888"/>
                    </a:lnTo>
                    <a:lnTo>
                      <a:pt x="1336" y="952"/>
                    </a:lnTo>
                    <a:lnTo>
                      <a:pt x="1320" y="952"/>
                    </a:lnTo>
                    <a:lnTo>
                      <a:pt x="1304" y="1000"/>
                    </a:lnTo>
                    <a:lnTo>
                      <a:pt x="1312" y="1000"/>
                    </a:lnTo>
                    <a:lnTo>
                      <a:pt x="1320" y="1000"/>
                    </a:lnTo>
                    <a:lnTo>
                      <a:pt x="1328" y="992"/>
                    </a:lnTo>
                    <a:lnTo>
                      <a:pt x="1344" y="1000"/>
                    </a:lnTo>
                    <a:lnTo>
                      <a:pt x="1368" y="976"/>
                    </a:lnTo>
                    <a:lnTo>
                      <a:pt x="1384" y="960"/>
                    </a:lnTo>
                    <a:lnTo>
                      <a:pt x="1416" y="920"/>
                    </a:lnTo>
                    <a:lnTo>
                      <a:pt x="1432" y="888"/>
                    </a:lnTo>
                    <a:lnTo>
                      <a:pt x="1432" y="856"/>
                    </a:lnTo>
                    <a:lnTo>
                      <a:pt x="1440" y="808"/>
                    </a:lnTo>
                    <a:lnTo>
                      <a:pt x="1440" y="792"/>
                    </a:lnTo>
                    <a:lnTo>
                      <a:pt x="1424" y="776"/>
                    </a:lnTo>
                    <a:lnTo>
                      <a:pt x="1400" y="792"/>
                    </a:lnTo>
                    <a:lnTo>
                      <a:pt x="1384" y="784"/>
                    </a:lnTo>
                    <a:lnTo>
                      <a:pt x="1376" y="768"/>
                    </a:lnTo>
                    <a:lnTo>
                      <a:pt x="1368" y="768"/>
                    </a:lnTo>
                    <a:lnTo>
                      <a:pt x="1376" y="760"/>
                    </a:lnTo>
                    <a:lnTo>
                      <a:pt x="1400" y="736"/>
                    </a:lnTo>
                    <a:lnTo>
                      <a:pt x="1416" y="720"/>
                    </a:lnTo>
                    <a:lnTo>
                      <a:pt x="1416" y="712"/>
                    </a:lnTo>
                    <a:lnTo>
                      <a:pt x="1472" y="656"/>
                    </a:lnTo>
                    <a:lnTo>
                      <a:pt x="1488" y="656"/>
                    </a:lnTo>
                    <a:lnTo>
                      <a:pt x="1528" y="656"/>
                    </a:lnTo>
                    <a:lnTo>
                      <a:pt x="1544" y="648"/>
                    </a:lnTo>
                    <a:lnTo>
                      <a:pt x="1568" y="656"/>
                    </a:lnTo>
                    <a:lnTo>
                      <a:pt x="1568" y="672"/>
                    </a:lnTo>
                    <a:lnTo>
                      <a:pt x="1608" y="664"/>
                    </a:lnTo>
                    <a:lnTo>
                      <a:pt x="1616" y="664"/>
                    </a:lnTo>
                    <a:lnTo>
                      <a:pt x="1608" y="656"/>
                    </a:lnTo>
                    <a:lnTo>
                      <a:pt x="1616" y="632"/>
                    </a:lnTo>
                    <a:lnTo>
                      <a:pt x="1624" y="608"/>
                    </a:lnTo>
                    <a:lnTo>
                      <a:pt x="1648" y="592"/>
                    </a:lnTo>
                    <a:lnTo>
                      <a:pt x="1680" y="600"/>
                    </a:lnTo>
                    <a:lnTo>
                      <a:pt x="1688" y="616"/>
                    </a:lnTo>
                    <a:lnTo>
                      <a:pt x="1704" y="600"/>
                    </a:lnTo>
                    <a:lnTo>
                      <a:pt x="1736" y="576"/>
                    </a:lnTo>
                    <a:lnTo>
                      <a:pt x="1736" y="608"/>
                    </a:lnTo>
                    <a:lnTo>
                      <a:pt x="1712" y="632"/>
                    </a:lnTo>
                    <a:lnTo>
                      <a:pt x="1696" y="640"/>
                    </a:lnTo>
                    <a:lnTo>
                      <a:pt x="1680" y="664"/>
                    </a:lnTo>
                    <a:lnTo>
                      <a:pt x="1664" y="680"/>
                    </a:lnTo>
                    <a:lnTo>
                      <a:pt x="1648" y="696"/>
                    </a:lnTo>
                    <a:lnTo>
                      <a:pt x="1640" y="696"/>
                    </a:lnTo>
                    <a:lnTo>
                      <a:pt x="1624" y="744"/>
                    </a:lnTo>
                    <a:lnTo>
                      <a:pt x="1640" y="840"/>
                    </a:lnTo>
                    <a:lnTo>
                      <a:pt x="1664" y="808"/>
                    </a:lnTo>
                    <a:lnTo>
                      <a:pt x="1672" y="800"/>
                    </a:lnTo>
                    <a:lnTo>
                      <a:pt x="1680" y="784"/>
                    </a:lnTo>
                    <a:lnTo>
                      <a:pt x="1688" y="768"/>
                    </a:lnTo>
                    <a:lnTo>
                      <a:pt x="1704" y="760"/>
                    </a:lnTo>
                    <a:lnTo>
                      <a:pt x="1704" y="744"/>
                    </a:lnTo>
                    <a:lnTo>
                      <a:pt x="1712" y="736"/>
                    </a:lnTo>
                    <a:lnTo>
                      <a:pt x="1720" y="704"/>
                    </a:lnTo>
                    <a:lnTo>
                      <a:pt x="1720" y="696"/>
                    </a:lnTo>
                    <a:lnTo>
                      <a:pt x="1704" y="696"/>
                    </a:lnTo>
                    <a:lnTo>
                      <a:pt x="1720" y="656"/>
                    </a:lnTo>
                    <a:lnTo>
                      <a:pt x="1728" y="648"/>
                    </a:lnTo>
                    <a:lnTo>
                      <a:pt x="1744" y="640"/>
                    </a:lnTo>
                    <a:lnTo>
                      <a:pt x="1752" y="640"/>
                    </a:lnTo>
                    <a:lnTo>
                      <a:pt x="1760" y="648"/>
                    </a:lnTo>
                    <a:lnTo>
                      <a:pt x="1784" y="624"/>
                    </a:lnTo>
                    <a:lnTo>
                      <a:pt x="1808" y="648"/>
                    </a:lnTo>
                    <a:lnTo>
                      <a:pt x="1816" y="624"/>
                    </a:lnTo>
                    <a:lnTo>
                      <a:pt x="1832" y="624"/>
                    </a:lnTo>
                    <a:lnTo>
                      <a:pt x="1856" y="592"/>
                    </a:lnTo>
                    <a:lnTo>
                      <a:pt x="1888" y="576"/>
                    </a:lnTo>
                    <a:lnTo>
                      <a:pt x="1904" y="576"/>
                    </a:lnTo>
                    <a:lnTo>
                      <a:pt x="1920" y="584"/>
                    </a:lnTo>
                    <a:lnTo>
                      <a:pt x="1920" y="576"/>
                    </a:lnTo>
                    <a:lnTo>
                      <a:pt x="1920" y="560"/>
                    </a:lnTo>
                    <a:lnTo>
                      <a:pt x="1912" y="536"/>
                    </a:lnTo>
                    <a:lnTo>
                      <a:pt x="1896" y="520"/>
                    </a:lnTo>
                    <a:lnTo>
                      <a:pt x="1912" y="512"/>
                    </a:lnTo>
                    <a:lnTo>
                      <a:pt x="1928" y="5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accent6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630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261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891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522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8152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783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413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7044" algn="l" defTabSz="60963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/>
                <a:endParaRPr lang="zh-CN" altLang="en-US" sz="32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F89F3B1C-1B24-482A-9DDD-ABB16CA683A6}"/>
                  </a:ext>
                </a:extLst>
              </p:cNvPr>
              <p:cNvGrpSpPr/>
              <p:nvPr/>
            </p:nvGrpSpPr>
            <p:grpSpPr>
              <a:xfrm>
                <a:off x="2390588" y="2142766"/>
                <a:ext cx="5764987" cy="4565410"/>
                <a:chOff x="2390588" y="2142766"/>
                <a:chExt cx="5764987" cy="4565410"/>
              </a:xfrm>
            </p:grpSpPr>
            <p:sp>
              <p:nvSpPr>
                <p:cNvPr id="49" name="Freeform 559">
                  <a:extLst>
                    <a:ext uri="{FF2B5EF4-FFF2-40B4-BE49-F238E27FC236}">
                      <a16:creationId xmlns:a16="http://schemas.microsoft.com/office/drawing/2014/main" id="{6E87E70D-E0E6-4738-B840-679021B19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1518" y="3320529"/>
                  <a:ext cx="153883" cy="225844"/>
                </a:xfrm>
                <a:custGeom>
                  <a:avLst/>
                  <a:gdLst>
                    <a:gd name="T0" fmla="*/ 2147483647 w 56"/>
                    <a:gd name="T1" fmla="*/ 2147483647 h 88"/>
                    <a:gd name="T2" fmla="*/ 0 w 56"/>
                    <a:gd name="T3" fmla="*/ 2147483647 h 88"/>
                    <a:gd name="T4" fmla="*/ 0 w 56"/>
                    <a:gd name="T5" fmla="*/ 2147483647 h 88"/>
                    <a:gd name="T6" fmla="*/ 0 w 56"/>
                    <a:gd name="T7" fmla="*/ 2147483647 h 88"/>
                    <a:gd name="T8" fmla="*/ 2147483647 w 56"/>
                    <a:gd name="T9" fmla="*/ 2147483647 h 88"/>
                    <a:gd name="T10" fmla="*/ 2147483647 w 56"/>
                    <a:gd name="T11" fmla="*/ 2147483647 h 88"/>
                    <a:gd name="T12" fmla="*/ 0 w 56"/>
                    <a:gd name="T13" fmla="*/ 2147483647 h 88"/>
                    <a:gd name="T14" fmla="*/ 2147483647 w 56"/>
                    <a:gd name="T15" fmla="*/ 2147483647 h 88"/>
                    <a:gd name="T16" fmla="*/ 0 w 56"/>
                    <a:gd name="T17" fmla="*/ 2147483647 h 88"/>
                    <a:gd name="T18" fmla="*/ 2147483647 w 56"/>
                    <a:gd name="T19" fmla="*/ 2147483647 h 88"/>
                    <a:gd name="T20" fmla="*/ 2147483647 w 56"/>
                    <a:gd name="T21" fmla="*/ 2147483647 h 88"/>
                    <a:gd name="T22" fmla="*/ 2147483647 w 56"/>
                    <a:gd name="T23" fmla="*/ 0 h 88"/>
                    <a:gd name="T24" fmla="*/ 2147483647 w 56"/>
                    <a:gd name="T25" fmla="*/ 2147483647 h 88"/>
                    <a:gd name="T26" fmla="*/ 2147483647 w 56"/>
                    <a:gd name="T27" fmla="*/ 2147483647 h 88"/>
                    <a:gd name="T28" fmla="*/ 2147483647 w 56"/>
                    <a:gd name="T29" fmla="*/ 2147483647 h 88"/>
                    <a:gd name="T30" fmla="*/ 2147483647 w 56"/>
                    <a:gd name="T31" fmla="*/ 2147483647 h 88"/>
                    <a:gd name="T32" fmla="*/ 2147483647 w 56"/>
                    <a:gd name="T33" fmla="*/ 2147483647 h 88"/>
                    <a:gd name="T34" fmla="*/ 2147483647 w 56"/>
                    <a:gd name="T35" fmla="*/ 2147483647 h 88"/>
                    <a:gd name="T36" fmla="*/ 2147483647 w 56"/>
                    <a:gd name="T37" fmla="*/ 2147483647 h 88"/>
                    <a:gd name="T38" fmla="*/ 2147483647 w 56"/>
                    <a:gd name="T39" fmla="*/ 2147483647 h 88"/>
                    <a:gd name="T40" fmla="*/ 2147483647 w 56"/>
                    <a:gd name="T41" fmla="*/ 2147483647 h 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6"/>
                    <a:gd name="T64" fmla="*/ 0 h 88"/>
                    <a:gd name="T65" fmla="*/ 56 w 56"/>
                    <a:gd name="T66" fmla="*/ 88 h 8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6" h="88">
                      <a:moveTo>
                        <a:pt x="8" y="88"/>
                      </a:moveTo>
                      <a:lnTo>
                        <a:pt x="0" y="80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8" y="56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48" y="64"/>
                      </a:lnTo>
                      <a:lnTo>
                        <a:pt x="32" y="72"/>
                      </a:lnTo>
                      <a:lnTo>
                        <a:pt x="8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560">
                  <a:extLst>
                    <a:ext uri="{FF2B5EF4-FFF2-40B4-BE49-F238E27FC236}">
                      <a16:creationId xmlns:a16="http://schemas.microsoft.com/office/drawing/2014/main" id="{2FA82294-75C8-49C5-B5AA-72A7D5CC6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099" y="3132677"/>
                  <a:ext cx="260929" cy="477014"/>
                </a:xfrm>
                <a:custGeom>
                  <a:avLst/>
                  <a:gdLst>
                    <a:gd name="T0" fmla="*/ 2147483647 w 96"/>
                    <a:gd name="T1" fmla="*/ 2147483647 h 184"/>
                    <a:gd name="T2" fmla="*/ 2147483647 w 96"/>
                    <a:gd name="T3" fmla="*/ 2147483647 h 184"/>
                    <a:gd name="T4" fmla="*/ 2147483647 w 96"/>
                    <a:gd name="T5" fmla="*/ 2147483647 h 184"/>
                    <a:gd name="T6" fmla="*/ 2147483647 w 96"/>
                    <a:gd name="T7" fmla="*/ 2147483647 h 184"/>
                    <a:gd name="T8" fmla="*/ 2147483647 w 96"/>
                    <a:gd name="T9" fmla="*/ 2147483647 h 184"/>
                    <a:gd name="T10" fmla="*/ 2147483647 w 96"/>
                    <a:gd name="T11" fmla="*/ 2147483647 h 184"/>
                    <a:gd name="T12" fmla="*/ 2147483647 w 96"/>
                    <a:gd name="T13" fmla="*/ 2147483647 h 184"/>
                    <a:gd name="T14" fmla="*/ 2147483647 w 96"/>
                    <a:gd name="T15" fmla="*/ 2147483647 h 184"/>
                    <a:gd name="T16" fmla="*/ 2147483647 w 96"/>
                    <a:gd name="T17" fmla="*/ 2147483647 h 184"/>
                    <a:gd name="T18" fmla="*/ 2147483647 w 96"/>
                    <a:gd name="T19" fmla="*/ 2147483647 h 184"/>
                    <a:gd name="T20" fmla="*/ 2147483647 w 96"/>
                    <a:gd name="T21" fmla="*/ 2147483647 h 184"/>
                    <a:gd name="T22" fmla="*/ 2147483647 w 96"/>
                    <a:gd name="T23" fmla="*/ 2147483647 h 184"/>
                    <a:gd name="T24" fmla="*/ 2147483647 w 96"/>
                    <a:gd name="T25" fmla="*/ 2147483647 h 184"/>
                    <a:gd name="T26" fmla="*/ 2147483647 w 96"/>
                    <a:gd name="T27" fmla="*/ 2147483647 h 184"/>
                    <a:gd name="T28" fmla="*/ 2147483647 w 96"/>
                    <a:gd name="T29" fmla="*/ 2147483647 h 184"/>
                    <a:gd name="T30" fmla="*/ 0 w 96"/>
                    <a:gd name="T31" fmla="*/ 2147483647 h 184"/>
                    <a:gd name="T32" fmla="*/ 0 w 96"/>
                    <a:gd name="T33" fmla="*/ 2147483647 h 184"/>
                    <a:gd name="T34" fmla="*/ 0 w 96"/>
                    <a:gd name="T35" fmla="*/ 2147483647 h 184"/>
                    <a:gd name="T36" fmla="*/ 0 w 96"/>
                    <a:gd name="T37" fmla="*/ 2147483647 h 184"/>
                    <a:gd name="T38" fmla="*/ 0 w 96"/>
                    <a:gd name="T39" fmla="*/ 2147483647 h 184"/>
                    <a:gd name="T40" fmla="*/ 2147483647 w 96"/>
                    <a:gd name="T41" fmla="*/ 2147483647 h 184"/>
                    <a:gd name="T42" fmla="*/ 2147483647 w 96"/>
                    <a:gd name="T43" fmla="*/ 0 h 184"/>
                    <a:gd name="T44" fmla="*/ 2147483647 w 96"/>
                    <a:gd name="T45" fmla="*/ 0 h 184"/>
                    <a:gd name="T46" fmla="*/ 2147483647 w 96"/>
                    <a:gd name="T47" fmla="*/ 0 h 184"/>
                    <a:gd name="T48" fmla="*/ 2147483647 w 96"/>
                    <a:gd name="T49" fmla="*/ 2147483647 h 184"/>
                    <a:gd name="T50" fmla="*/ 2147483647 w 96"/>
                    <a:gd name="T51" fmla="*/ 2147483647 h 184"/>
                    <a:gd name="T52" fmla="*/ 2147483647 w 96"/>
                    <a:gd name="T53" fmla="*/ 2147483647 h 184"/>
                    <a:gd name="T54" fmla="*/ 2147483647 w 96"/>
                    <a:gd name="T55" fmla="*/ 2147483647 h 184"/>
                    <a:gd name="T56" fmla="*/ 2147483647 w 96"/>
                    <a:gd name="T57" fmla="*/ 2147483647 h 184"/>
                    <a:gd name="T58" fmla="*/ 2147483647 w 96"/>
                    <a:gd name="T59" fmla="*/ 2147483647 h 184"/>
                    <a:gd name="T60" fmla="*/ 2147483647 w 96"/>
                    <a:gd name="T61" fmla="*/ 2147483647 h 184"/>
                    <a:gd name="T62" fmla="*/ 2147483647 w 96"/>
                    <a:gd name="T63" fmla="*/ 2147483647 h 184"/>
                    <a:gd name="T64" fmla="*/ 2147483647 w 96"/>
                    <a:gd name="T65" fmla="*/ 2147483647 h 184"/>
                    <a:gd name="T66" fmla="*/ 2147483647 w 96"/>
                    <a:gd name="T67" fmla="*/ 2147483647 h 184"/>
                    <a:gd name="T68" fmla="*/ 2147483647 w 96"/>
                    <a:gd name="T69" fmla="*/ 2147483647 h 184"/>
                    <a:gd name="T70" fmla="*/ 2147483647 w 96"/>
                    <a:gd name="T71" fmla="*/ 2147483647 h 184"/>
                    <a:gd name="T72" fmla="*/ 2147483647 w 96"/>
                    <a:gd name="T73" fmla="*/ 2147483647 h 184"/>
                    <a:gd name="T74" fmla="*/ 2147483647 w 96"/>
                    <a:gd name="T75" fmla="*/ 2147483647 h 184"/>
                    <a:gd name="T76" fmla="*/ 2147483647 w 96"/>
                    <a:gd name="T77" fmla="*/ 2147483647 h 184"/>
                    <a:gd name="T78" fmla="*/ 2147483647 w 96"/>
                    <a:gd name="T79" fmla="*/ 2147483647 h 184"/>
                    <a:gd name="T80" fmla="*/ 2147483647 w 96"/>
                    <a:gd name="T81" fmla="*/ 2147483647 h 184"/>
                    <a:gd name="T82" fmla="*/ 2147483647 w 96"/>
                    <a:gd name="T83" fmla="*/ 2147483647 h 184"/>
                    <a:gd name="T84" fmla="*/ 2147483647 w 96"/>
                    <a:gd name="T85" fmla="*/ 2147483647 h 184"/>
                    <a:gd name="T86" fmla="*/ 2147483647 w 96"/>
                    <a:gd name="T87" fmla="*/ 2147483647 h 184"/>
                    <a:gd name="T88" fmla="*/ 2147483647 w 96"/>
                    <a:gd name="T89" fmla="*/ 2147483647 h 184"/>
                    <a:gd name="T90" fmla="*/ 2147483647 w 96"/>
                    <a:gd name="T91" fmla="*/ 2147483647 h 184"/>
                    <a:gd name="T92" fmla="*/ 2147483647 w 96"/>
                    <a:gd name="T93" fmla="*/ 2147483647 h 184"/>
                    <a:gd name="T94" fmla="*/ 2147483647 w 96"/>
                    <a:gd name="T95" fmla="*/ 2147483647 h 184"/>
                    <a:gd name="T96" fmla="*/ 2147483647 w 96"/>
                    <a:gd name="T97" fmla="*/ 2147483647 h 184"/>
                    <a:gd name="T98" fmla="*/ 2147483647 w 96"/>
                    <a:gd name="T99" fmla="*/ 2147483647 h 184"/>
                    <a:gd name="T100" fmla="*/ 2147483647 w 96"/>
                    <a:gd name="T101" fmla="*/ 2147483647 h 184"/>
                    <a:gd name="T102" fmla="*/ 2147483647 w 96"/>
                    <a:gd name="T103" fmla="*/ 2147483647 h 184"/>
                    <a:gd name="T104" fmla="*/ 2147483647 w 96"/>
                    <a:gd name="T105" fmla="*/ 2147483647 h 184"/>
                    <a:gd name="T106" fmla="*/ 2147483647 w 96"/>
                    <a:gd name="T107" fmla="*/ 2147483647 h 184"/>
                    <a:gd name="T108" fmla="*/ 2147483647 w 96"/>
                    <a:gd name="T109" fmla="*/ 2147483647 h 184"/>
                    <a:gd name="T110" fmla="*/ 2147483647 w 96"/>
                    <a:gd name="T111" fmla="*/ 2147483647 h 184"/>
                    <a:gd name="T112" fmla="*/ 2147483647 w 96"/>
                    <a:gd name="T113" fmla="*/ 2147483647 h 184"/>
                    <a:gd name="T114" fmla="*/ 2147483647 w 96"/>
                    <a:gd name="T115" fmla="*/ 2147483647 h 184"/>
                    <a:gd name="T116" fmla="*/ 2147483647 w 96"/>
                    <a:gd name="T117" fmla="*/ 2147483647 h 184"/>
                    <a:gd name="T118" fmla="*/ 2147483647 w 96"/>
                    <a:gd name="T119" fmla="*/ 2147483647 h 18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6"/>
                    <a:gd name="T181" fmla="*/ 0 h 184"/>
                    <a:gd name="T182" fmla="*/ 96 w 96"/>
                    <a:gd name="T183" fmla="*/ 184 h 18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6" h="184">
                      <a:moveTo>
                        <a:pt x="16" y="144"/>
                      </a:moveTo>
                      <a:lnTo>
                        <a:pt x="24" y="136"/>
                      </a:lnTo>
                      <a:lnTo>
                        <a:pt x="24" y="128"/>
                      </a:lnTo>
                      <a:lnTo>
                        <a:pt x="16" y="128"/>
                      </a:lnTo>
                      <a:lnTo>
                        <a:pt x="24" y="120"/>
                      </a:lnTo>
                      <a:lnTo>
                        <a:pt x="40" y="112"/>
                      </a:lnTo>
                      <a:lnTo>
                        <a:pt x="40" y="104"/>
                      </a:lnTo>
                      <a:lnTo>
                        <a:pt x="40" y="96"/>
                      </a:lnTo>
                      <a:lnTo>
                        <a:pt x="32" y="88"/>
                      </a:lnTo>
                      <a:lnTo>
                        <a:pt x="24" y="88"/>
                      </a:lnTo>
                      <a:lnTo>
                        <a:pt x="16" y="88"/>
                      </a:lnTo>
                      <a:lnTo>
                        <a:pt x="16" y="80"/>
                      </a:lnTo>
                      <a:lnTo>
                        <a:pt x="16" y="64"/>
                      </a:lnTo>
                      <a:lnTo>
                        <a:pt x="8" y="64"/>
                      </a:lnTo>
                      <a:lnTo>
                        <a:pt x="8" y="72"/>
                      </a:lnTo>
                      <a:lnTo>
                        <a:pt x="0" y="64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8" y="16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24" y="16"/>
                      </a:lnTo>
                      <a:lnTo>
                        <a:pt x="32" y="24"/>
                      </a:lnTo>
                      <a:lnTo>
                        <a:pt x="40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8" y="40"/>
                      </a:lnTo>
                      <a:lnTo>
                        <a:pt x="40" y="56"/>
                      </a:lnTo>
                      <a:lnTo>
                        <a:pt x="48" y="64"/>
                      </a:lnTo>
                      <a:lnTo>
                        <a:pt x="56" y="64"/>
                      </a:lnTo>
                      <a:lnTo>
                        <a:pt x="64" y="88"/>
                      </a:lnTo>
                      <a:lnTo>
                        <a:pt x="72" y="96"/>
                      </a:lnTo>
                      <a:lnTo>
                        <a:pt x="80" y="112"/>
                      </a:lnTo>
                      <a:lnTo>
                        <a:pt x="80" y="120"/>
                      </a:lnTo>
                      <a:lnTo>
                        <a:pt x="80" y="128"/>
                      </a:lnTo>
                      <a:lnTo>
                        <a:pt x="88" y="128"/>
                      </a:lnTo>
                      <a:lnTo>
                        <a:pt x="96" y="128"/>
                      </a:lnTo>
                      <a:lnTo>
                        <a:pt x="96" y="144"/>
                      </a:lnTo>
                      <a:lnTo>
                        <a:pt x="88" y="152"/>
                      </a:lnTo>
                      <a:lnTo>
                        <a:pt x="88" y="160"/>
                      </a:lnTo>
                      <a:lnTo>
                        <a:pt x="96" y="160"/>
                      </a:lnTo>
                      <a:lnTo>
                        <a:pt x="88" y="160"/>
                      </a:lnTo>
                      <a:lnTo>
                        <a:pt x="72" y="168"/>
                      </a:lnTo>
                      <a:lnTo>
                        <a:pt x="56" y="168"/>
                      </a:lnTo>
                      <a:lnTo>
                        <a:pt x="48" y="176"/>
                      </a:lnTo>
                      <a:lnTo>
                        <a:pt x="40" y="168"/>
                      </a:lnTo>
                      <a:lnTo>
                        <a:pt x="32" y="176"/>
                      </a:lnTo>
                      <a:lnTo>
                        <a:pt x="24" y="176"/>
                      </a:lnTo>
                      <a:lnTo>
                        <a:pt x="16" y="176"/>
                      </a:lnTo>
                      <a:lnTo>
                        <a:pt x="16" y="184"/>
                      </a:lnTo>
                      <a:lnTo>
                        <a:pt x="8" y="184"/>
                      </a:lnTo>
                      <a:lnTo>
                        <a:pt x="8" y="176"/>
                      </a:lnTo>
                      <a:lnTo>
                        <a:pt x="24" y="168"/>
                      </a:lnTo>
                      <a:lnTo>
                        <a:pt x="32" y="152"/>
                      </a:lnTo>
                      <a:lnTo>
                        <a:pt x="24" y="152"/>
                      </a:lnTo>
                      <a:lnTo>
                        <a:pt x="16" y="152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562">
                  <a:extLst>
                    <a:ext uri="{FF2B5EF4-FFF2-40B4-BE49-F238E27FC236}">
                      <a16:creationId xmlns:a16="http://schemas.microsoft.com/office/drawing/2014/main" id="{6B78D4FC-C324-438F-92D0-24EE1F3F9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1518" y="3320529"/>
                  <a:ext cx="153883" cy="225844"/>
                </a:xfrm>
                <a:custGeom>
                  <a:avLst/>
                  <a:gdLst>
                    <a:gd name="T0" fmla="*/ 2147483647 w 56"/>
                    <a:gd name="T1" fmla="*/ 2147483647 h 88"/>
                    <a:gd name="T2" fmla="*/ 0 w 56"/>
                    <a:gd name="T3" fmla="*/ 2147483647 h 88"/>
                    <a:gd name="T4" fmla="*/ 0 w 56"/>
                    <a:gd name="T5" fmla="*/ 2147483647 h 88"/>
                    <a:gd name="T6" fmla="*/ 0 w 56"/>
                    <a:gd name="T7" fmla="*/ 2147483647 h 88"/>
                    <a:gd name="T8" fmla="*/ 2147483647 w 56"/>
                    <a:gd name="T9" fmla="*/ 2147483647 h 88"/>
                    <a:gd name="T10" fmla="*/ 2147483647 w 56"/>
                    <a:gd name="T11" fmla="*/ 2147483647 h 88"/>
                    <a:gd name="T12" fmla="*/ 0 w 56"/>
                    <a:gd name="T13" fmla="*/ 2147483647 h 88"/>
                    <a:gd name="T14" fmla="*/ 2147483647 w 56"/>
                    <a:gd name="T15" fmla="*/ 2147483647 h 88"/>
                    <a:gd name="T16" fmla="*/ 0 w 56"/>
                    <a:gd name="T17" fmla="*/ 2147483647 h 88"/>
                    <a:gd name="T18" fmla="*/ 2147483647 w 56"/>
                    <a:gd name="T19" fmla="*/ 2147483647 h 88"/>
                    <a:gd name="T20" fmla="*/ 2147483647 w 56"/>
                    <a:gd name="T21" fmla="*/ 2147483647 h 88"/>
                    <a:gd name="T22" fmla="*/ 2147483647 w 56"/>
                    <a:gd name="T23" fmla="*/ 0 h 88"/>
                    <a:gd name="T24" fmla="*/ 2147483647 w 56"/>
                    <a:gd name="T25" fmla="*/ 2147483647 h 88"/>
                    <a:gd name="T26" fmla="*/ 2147483647 w 56"/>
                    <a:gd name="T27" fmla="*/ 2147483647 h 88"/>
                    <a:gd name="T28" fmla="*/ 2147483647 w 56"/>
                    <a:gd name="T29" fmla="*/ 2147483647 h 88"/>
                    <a:gd name="T30" fmla="*/ 2147483647 w 56"/>
                    <a:gd name="T31" fmla="*/ 2147483647 h 88"/>
                    <a:gd name="T32" fmla="*/ 2147483647 w 56"/>
                    <a:gd name="T33" fmla="*/ 2147483647 h 88"/>
                    <a:gd name="T34" fmla="*/ 2147483647 w 56"/>
                    <a:gd name="T35" fmla="*/ 2147483647 h 88"/>
                    <a:gd name="T36" fmla="*/ 2147483647 w 56"/>
                    <a:gd name="T37" fmla="*/ 2147483647 h 88"/>
                    <a:gd name="T38" fmla="*/ 2147483647 w 56"/>
                    <a:gd name="T39" fmla="*/ 2147483647 h 88"/>
                    <a:gd name="T40" fmla="*/ 2147483647 w 56"/>
                    <a:gd name="T41" fmla="*/ 2147483647 h 8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6"/>
                    <a:gd name="T64" fmla="*/ 0 h 88"/>
                    <a:gd name="T65" fmla="*/ 56 w 56"/>
                    <a:gd name="T66" fmla="*/ 88 h 8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6" h="88">
                      <a:moveTo>
                        <a:pt x="8" y="88"/>
                      </a:moveTo>
                      <a:lnTo>
                        <a:pt x="0" y="80"/>
                      </a:lnTo>
                      <a:lnTo>
                        <a:pt x="0" y="72"/>
                      </a:lnTo>
                      <a:lnTo>
                        <a:pt x="0" y="64"/>
                      </a:lnTo>
                      <a:lnTo>
                        <a:pt x="8" y="56"/>
                      </a:lnTo>
                      <a:lnTo>
                        <a:pt x="8" y="48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16" y="16"/>
                      </a:lnTo>
                      <a:lnTo>
                        <a:pt x="32" y="0"/>
                      </a:lnTo>
                      <a:lnTo>
                        <a:pt x="40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56" y="24"/>
                      </a:lnTo>
                      <a:lnTo>
                        <a:pt x="48" y="32"/>
                      </a:lnTo>
                      <a:lnTo>
                        <a:pt x="48" y="48"/>
                      </a:lnTo>
                      <a:lnTo>
                        <a:pt x="48" y="64"/>
                      </a:lnTo>
                      <a:lnTo>
                        <a:pt x="32" y="72"/>
                      </a:lnTo>
                      <a:lnTo>
                        <a:pt x="8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564">
                  <a:extLst>
                    <a:ext uri="{FF2B5EF4-FFF2-40B4-BE49-F238E27FC236}">
                      <a16:creationId xmlns:a16="http://schemas.microsoft.com/office/drawing/2014/main" id="{58B307E8-1B97-4217-BA6A-6F5C031B0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335" y="5901896"/>
                  <a:ext cx="218556" cy="455908"/>
                </a:xfrm>
                <a:custGeom>
                  <a:avLst/>
                  <a:gdLst>
                    <a:gd name="T0" fmla="*/ 0 w 80"/>
                    <a:gd name="T1" fmla="*/ 2147483647 h 176"/>
                    <a:gd name="T2" fmla="*/ 0 w 80"/>
                    <a:gd name="T3" fmla="*/ 2147483647 h 176"/>
                    <a:gd name="T4" fmla="*/ 2147483647 w 80"/>
                    <a:gd name="T5" fmla="*/ 2147483647 h 176"/>
                    <a:gd name="T6" fmla="*/ 2147483647 w 80"/>
                    <a:gd name="T7" fmla="*/ 2147483647 h 176"/>
                    <a:gd name="T8" fmla="*/ 2147483647 w 80"/>
                    <a:gd name="T9" fmla="*/ 2147483647 h 176"/>
                    <a:gd name="T10" fmla="*/ 2147483647 w 80"/>
                    <a:gd name="T11" fmla="*/ 2147483647 h 176"/>
                    <a:gd name="T12" fmla="*/ 2147483647 w 80"/>
                    <a:gd name="T13" fmla="*/ 2147483647 h 176"/>
                    <a:gd name="T14" fmla="*/ 2147483647 w 80"/>
                    <a:gd name="T15" fmla="*/ 2147483647 h 176"/>
                    <a:gd name="T16" fmla="*/ 2147483647 w 80"/>
                    <a:gd name="T17" fmla="*/ 0 h 176"/>
                    <a:gd name="T18" fmla="*/ 2147483647 w 80"/>
                    <a:gd name="T19" fmla="*/ 2147483647 h 176"/>
                    <a:gd name="T20" fmla="*/ 2147483647 w 80"/>
                    <a:gd name="T21" fmla="*/ 2147483647 h 176"/>
                    <a:gd name="T22" fmla="*/ 2147483647 w 80"/>
                    <a:gd name="T23" fmla="*/ 2147483647 h 176"/>
                    <a:gd name="T24" fmla="*/ 2147483647 w 80"/>
                    <a:gd name="T25" fmla="*/ 2147483647 h 176"/>
                    <a:gd name="T26" fmla="*/ 2147483647 w 80"/>
                    <a:gd name="T27" fmla="*/ 2147483647 h 176"/>
                    <a:gd name="T28" fmla="*/ 2147483647 w 80"/>
                    <a:gd name="T29" fmla="*/ 2147483647 h 176"/>
                    <a:gd name="T30" fmla="*/ 0 w 80"/>
                    <a:gd name="T31" fmla="*/ 2147483647 h 176"/>
                    <a:gd name="T32" fmla="*/ 0 w 80"/>
                    <a:gd name="T33" fmla="*/ 2147483647 h 1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0"/>
                    <a:gd name="T52" fmla="*/ 0 h 176"/>
                    <a:gd name="T53" fmla="*/ 80 w 80"/>
                    <a:gd name="T54" fmla="*/ 176 h 1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0" h="176">
                      <a:moveTo>
                        <a:pt x="0" y="144"/>
                      </a:moveTo>
                      <a:lnTo>
                        <a:pt x="0" y="128"/>
                      </a:lnTo>
                      <a:lnTo>
                        <a:pt x="8" y="112"/>
                      </a:lnTo>
                      <a:lnTo>
                        <a:pt x="16" y="88"/>
                      </a:lnTo>
                      <a:lnTo>
                        <a:pt x="8" y="56"/>
                      </a:lnTo>
                      <a:lnTo>
                        <a:pt x="16" y="48"/>
                      </a:lnTo>
                      <a:lnTo>
                        <a:pt x="32" y="40"/>
                      </a:lnTo>
                      <a:lnTo>
                        <a:pt x="48" y="16"/>
                      </a:lnTo>
                      <a:lnTo>
                        <a:pt x="72" y="0"/>
                      </a:lnTo>
                      <a:lnTo>
                        <a:pt x="80" y="16"/>
                      </a:lnTo>
                      <a:lnTo>
                        <a:pt x="80" y="40"/>
                      </a:lnTo>
                      <a:lnTo>
                        <a:pt x="80" y="56"/>
                      </a:lnTo>
                      <a:lnTo>
                        <a:pt x="48" y="168"/>
                      </a:lnTo>
                      <a:lnTo>
                        <a:pt x="32" y="168"/>
                      </a:lnTo>
                      <a:lnTo>
                        <a:pt x="16" y="176"/>
                      </a:lnTo>
                      <a:lnTo>
                        <a:pt x="0" y="16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565">
                  <a:extLst>
                    <a:ext uri="{FF2B5EF4-FFF2-40B4-BE49-F238E27FC236}">
                      <a16:creationId xmlns:a16="http://schemas.microsoft.com/office/drawing/2014/main" id="{957EA7DA-4303-4D92-B066-02AF7685E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912" y="5199038"/>
                  <a:ext cx="64675" cy="84428"/>
                </a:xfrm>
                <a:custGeom>
                  <a:avLst/>
                  <a:gdLst>
                    <a:gd name="T0" fmla="*/ 0 w 24"/>
                    <a:gd name="T1" fmla="*/ 0 h 32"/>
                    <a:gd name="T2" fmla="*/ 0 w 24"/>
                    <a:gd name="T3" fmla="*/ 2147483647 h 32"/>
                    <a:gd name="T4" fmla="*/ 0 w 24"/>
                    <a:gd name="T5" fmla="*/ 2147483647 h 32"/>
                    <a:gd name="T6" fmla="*/ 2147483647 w 24"/>
                    <a:gd name="T7" fmla="*/ 2147483647 h 32"/>
                    <a:gd name="T8" fmla="*/ 2147483647 w 24"/>
                    <a:gd name="T9" fmla="*/ 2147483647 h 32"/>
                    <a:gd name="T10" fmla="*/ 0 w 24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2"/>
                    <a:gd name="T20" fmla="*/ 24 w 24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2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16" y="32"/>
                      </a:lnTo>
                      <a:lnTo>
                        <a:pt x="2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566">
                  <a:extLst>
                    <a:ext uri="{FF2B5EF4-FFF2-40B4-BE49-F238E27FC236}">
                      <a16:creationId xmlns:a16="http://schemas.microsoft.com/office/drawing/2014/main" id="{783C76C0-9C9C-4F12-B10F-DD77439E8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9487" y="4827558"/>
                  <a:ext cx="64675" cy="63320"/>
                </a:xfrm>
                <a:custGeom>
                  <a:avLst/>
                  <a:gdLst>
                    <a:gd name="T0" fmla="*/ 0 w 24"/>
                    <a:gd name="T1" fmla="*/ 2147483647 h 24"/>
                    <a:gd name="T2" fmla="*/ 2147483647 w 24"/>
                    <a:gd name="T3" fmla="*/ 2147483647 h 24"/>
                    <a:gd name="T4" fmla="*/ 2147483647 w 24"/>
                    <a:gd name="T5" fmla="*/ 0 h 24"/>
                    <a:gd name="T6" fmla="*/ 2147483647 w 24"/>
                    <a:gd name="T7" fmla="*/ 2147483647 h 24"/>
                    <a:gd name="T8" fmla="*/ 2147483647 w 24"/>
                    <a:gd name="T9" fmla="*/ 2147483647 h 24"/>
                    <a:gd name="T10" fmla="*/ 2147483647 w 24"/>
                    <a:gd name="T11" fmla="*/ 2147483647 h 24"/>
                    <a:gd name="T12" fmla="*/ 0 w 24"/>
                    <a:gd name="T13" fmla="*/ 214748364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Freeform 567">
                  <a:extLst>
                    <a:ext uri="{FF2B5EF4-FFF2-40B4-BE49-F238E27FC236}">
                      <a16:creationId xmlns:a16="http://schemas.microsoft.com/office/drawing/2014/main" id="{1ADB5C75-A3E2-43EC-BC4C-E6E907C50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912" y="5199038"/>
                  <a:ext cx="64675" cy="84428"/>
                </a:xfrm>
                <a:custGeom>
                  <a:avLst/>
                  <a:gdLst>
                    <a:gd name="T0" fmla="*/ 0 w 24"/>
                    <a:gd name="T1" fmla="*/ 0 h 32"/>
                    <a:gd name="T2" fmla="*/ 0 w 24"/>
                    <a:gd name="T3" fmla="*/ 2147483647 h 32"/>
                    <a:gd name="T4" fmla="*/ 0 w 24"/>
                    <a:gd name="T5" fmla="*/ 2147483647 h 32"/>
                    <a:gd name="T6" fmla="*/ 2147483647 w 24"/>
                    <a:gd name="T7" fmla="*/ 2147483647 h 32"/>
                    <a:gd name="T8" fmla="*/ 2147483647 w 24"/>
                    <a:gd name="T9" fmla="*/ 2147483647 h 32"/>
                    <a:gd name="T10" fmla="*/ 0 w 24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2"/>
                    <a:gd name="T20" fmla="*/ 24 w 24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2">
                      <a:moveTo>
                        <a:pt x="0" y="0"/>
                      </a:moveTo>
                      <a:lnTo>
                        <a:pt x="0" y="16"/>
                      </a:lnTo>
                      <a:lnTo>
                        <a:pt x="0" y="32"/>
                      </a:lnTo>
                      <a:lnTo>
                        <a:pt x="16" y="32"/>
                      </a:lnTo>
                      <a:lnTo>
                        <a:pt x="24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568">
                  <a:extLst>
                    <a:ext uri="{FF2B5EF4-FFF2-40B4-BE49-F238E27FC236}">
                      <a16:creationId xmlns:a16="http://schemas.microsoft.com/office/drawing/2014/main" id="{E5973428-6689-4E70-97F1-3EE0CC59C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9487" y="4827558"/>
                  <a:ext cx="64675" cy="63320"/>
                </a:xfrm>
                <a:custGeom>
                  <a:avLst/>
                  <a:gdLst>
                    <a:gd name="T0" fmla="*/ 0 w 24"/>
                    <a:gd name="T1" fmla="*/ 2147483647 h 24"/>
                    <a:gd name="T2" fmla="*/ 2147483647 w 24"/>
                    <a:gd name="T3" fmla="*/ 2147483647 h 24"/>
                    <a:gd name="T4" fmla="*/ 2147483647 w 24"/>
                    <a:gd name="T5" fmla="*/ 0 h 24"/>
                    <a:gd name="T6" fmla="*/ 2147483647 w 24"/>
                    <a:gd name="T7" fmla="*/ 2147483647 h 24"/>
                    <a:gd name="T8" fmla="*/ 2147483647 w 24"/>
                    <a:gd name="T9" fmla="*/ 2147483647 h 24"/>
                    <a:gd name="T10" fmla="*/ 2147483647 w 24"/>
                    <a:gd name="T11" fmla="*/ 2147483647 h 24"/>
                    <a:gd name="T12" fmla="*/ 0 w 24"/>
                    <a:gd name="T13" fmla="*/ 214748364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24"/>
                    <a:gd name="T23" fmla="*/ 24 w 24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24">
                      <a:moveTo>
                        <a:pt x="0" y="16"/>
                      </a:moveTo>
                      <a:lnTo>
                        <a:pt x="8" y="8"/>
                      </a:lnTo>
                      <a:lnTo>
                        <a:pt x="16" y="0"/>
                      </a:lnTo>
                      <a:lnTo>
                        <a:pt x="24" y="8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569">
                  <a:extLst>
                    <a:ext uri="{FF2B5EF4-FFF2-40B4-BE49-F238E27FC236}">
                      <a16:creationId xmlns:a16="http://schemas.microsoft.com/office/drawing/2014/main" id="{73AA214D-2F7D-48AC-9437-2E47367FD9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998" y="4641817"/>
                  <a:ext cx="44603" cy="124530"/>
                </a:xfrm>
                <a:custGeom>
                  <a:avLst/>
                  <a:gdLst>
                    <a:gd name="T0" fmla="*/ 0 w 16"/>
                    <a:gd name="T1" fmla="*/ 2147483647 h 48"/>
                    <a:gd name="T2" fmla="*/ 0 w 16"/>
                    <a:gd name="T3" fmla="*/ 2147483647 h 48"/>
                    <a:gd name="T4" fmla="*/ 2147483647 w 16"/>
                    <a:gd name="T5" fmla="*/ 0 h 48"/>
                    <a:gd name="T6" fmla="*/ 2147483647 w 16"/>
                    <a:gd name="T7" fmla="*/ 2147483647 h 48"/>
                    <a:gd name="T8" fmla="*/ 2147483647 w 16"/>
                    <a:gd name="T9" fmla="*/ 2147483647 h 48"/>
                    <a:gd name="T10" fmla="*/ 0 w 16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48"/>
                    <a:gd name="T20" fmla="*/ 16 w 16"/>
                    <a:gd name="T21" fmla="*/ 48 h 4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48">
                      <a:moveTo>
                        <a:pt x="0" y="32"/>
                      </a:moveTo>
                      <a:lnTo>
                        <a:pt x="0" y="16"/>
                      </a:ln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8" y="4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570">
                  <a:extLst>
                    <a:ext uri="{FF2B5EF4-FFF2-40B4-BE49-F238E27FC236}">
                      <a16:creationId xmlns:a16="http://schemas.microsoft.com/office/drawing/2014/main" id="{27B09BD7-9232-443B-8061-B9844E1C9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9834" y="4331547"/>
                  <a:ext cx="64675" cy="82317"/>
                </a:xfrm>
                <a:custGeom>
                  <a:avLst/>
                  <a:gdLst>
                    <a:gd name="T0" fmla="*/ 0 w 24"/>
                    <a:gd name="T1" fmla="*/ 2147483647 h 32"/>
                    <a:gd name="T2" fmla="*/ 2147483647 w 24"/>
                    <a:gd name="T3" fmla="*/ 2147483647 h 32"/>
                    <a:gd name="T4" fmla="*/ 2147483647 w 24"/>
                    <a:gd name="T5" fmla="*/ 2147483647 h 32"/>
                    <a:gd name="T6" fmla="*/ 2147483647 w 24"/>
                    <a:gd name="T7" fmla="*/ 2147483647 h 32"/>
                    <a:gd name="T8" fmla="*/ 2147483647 w 24"/>
                    <a:gd name="T9" fmla="*/ 2147483647 h 32"/>
                    <a:gd name="T10" fmla="*/ 2147483647 w 24"/>
                    <a:gd name="T11" fmla="*/ 0 h 32"/>
                    <a:gd name="T12" fmla="*/ 0 w 24"/>
                    <a:gd name="T13" fmla="*/ 2147483647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0" y="8"/>
                      </a:move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24" y="24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571">
                  <a:extLst>
                    <a:ext uri="{FF2B5EF4-FFF2-40B4-BE49-F238E27FC236}">
                      <a16:creationId xmlns:a16="http://schemas.microsoft.com/office/drawing/2014/main" id="{F35E8C04-BFA4-49E3-BE12-9A2F56F653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998" y="4641817"/>
                  <a:ext cx="44603" cy="124530"/>
                </a:xfrm>
                <a:custGeom>
                  <a:avLst/>
                  <a:gdLst>
                    <a:gd name="T0" fmla="*/ 0 w 16"/>
                    <a:gd name="T1" fmla="*/ 2147483647 h 48"/>
                    <a:gd name="T2" fmla="*/ 0 w 16"/>
                    <a:gd name="T3" fmla="*/ 2147483647 h 48"/>
                    <a:gd name="T4" fmla="*/ 2147483647 w 16"/>
                    <a:gd name="T5" fmla="*/ 0 h 48"/>
                    <a:gd name="T6" fmla="*/ 2147483647 w 16"/>
                    <a:gd name="T7" fmla="*/ 2147483647 h 48"/>
                    <a:gd name="T8" fmla="*/ 2147483647 w 16"/>
                    <a:gd name="T9" fmla="*/ 2147483647 h 48"/>
                    <a:gd name="T10" fmla="*/ 0 w 16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48"/>
                    <a:gd name="T20" fmla="*/ 16 w 16"/>
                    <a:gd name="T21" fmla="*/ 48 h 4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48">
                      <a:moveTo>
                        <a:pt x="0" y="32"/>
                      </a:moveTo>
                      <a:lnTo>
                        <a:pt x="0" y="16"/>
                      </a:lnTo>
                      <a:lnTo>
                        <a:pt x="16" y="0"/>
                      </a:lnTo>
                      <a:lnTo>
                        <a:pt x="16" y="16"/>
                      </a:lnTo>
                      <a:lnTo>
                        <a:pt x="8" y="4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572">
                  <a:extLst>
                    <a:ext uri="{FF2B5EF4-FFF2-40B4-BE49-F238E27FC236}">
                      <a16:creationId xmlns:a16="http://schemas.microsoft.com/office/drawing/2014/main" id="{437EE6C5-0732-4DF3-AA3D-D91713B08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9834" y="4331547"/>
                  <a:ext cx="64675" cy="82317"/>
                </a:xfrm>
                <a:custGeom>
                  <a:avLst/>
                  <a:gdLst>
                    <a:gd name="T0" fmla="*/ 0 w 24"/>
                    <a:gd name="T1" fmla="*/ 2147483647 h 32"/>
                    <a:gd name="T2" fmla="*/ 2147483647 w 24"/>
                    <a:gd name="T3" fmla="*/ 2147483647 h 32"/>
                    <a:gd name="T4" fmla="*/ 2147483647 w 24"/>
                    <a:gd name="T5" fmla="*/ 2147483647 h 32"/>
                    <a:gd name="T6" fmla="*/ 2147483647 w 24"/>
                    <a:gd name="T7" fmla="*/ 2147483647 h 32"/>
                    <a:gd name="T8" fmla="*/ 2147483647 w 24"/>
                    <a:gd name="T9" fmla="*/ 2147483647 h 32"/>
                    <a:gd name="T10" fmla="*/ 2147483647 w 24"/>
                    <a:gd name="T11" fmla="*/ 0 h 32"/>
                    <a:gd name="T12" fmla="*/ 0 w 24"/>
                    <a:gd name="T13" fmla="*/ 2147483647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4"/>
                    <a:gd name="T22" fmla="*/ 0 h 32"/>
                    <a:gd name="T23" fmla="*/ 24 w 24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4" h="32">
                      <a:moveTo>
                        <a:pt x="0" y="8"/>
                      </a:move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24" y="24"/>
                      </a:lnTo>
                      <a:lnTo>
                        <a:pt x="24" y="8"/>
                      </a:lnTo>
                      <a:lnTo>
                        <a:pt x="2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573">
                  <a:extLst>
                    <a:ext uri="{FF2B5EF4-FFF2-40B4-BE49-F238E27FC236}">
                      <a16:creationId xmlns:a16="http://schemas.microsoft.com/office/drawing/2014/main" id="{757B8E7E-C39C-4976-A3DC-D7BBF3FB85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808" y="3856642"/>
                  <a:ext cx="479487" cy="496010"/>
                </a:xfrm>
                <a:custGeom>
                  <a:avLst/>
                  <a:gdLst>
                    <a:gd name="T0" fmla="*/ 0 w 176"/>
                    <a:gd name="T1" fmla="*/ 2147483647 h 192"/>
                    <a:gd name="T2" fmla="*/ 2147483647 w 176"/>
                    <a:gd name="T3" fmla="*/ 2147483647 h 192"/>
                    <a:gd name="T4" fmla="*/ 2147483647 w 176"/>
                    <a:gd name="T5" fmla="*/ 2147483647 h 192"/>
                    <a:gd name="T6" fmla="*/ 2147483647 w 176"/>
                    <a:gd name="T7" fmla="*/ 2147483647 h 192"/>
                    <a:gd name="T8" fmla="*/ 2147483647 w 176"/>
                    <a:gd name="T9" fmla="*/ 2147483647 h 192"/>
                    <a:gd name="T10" fmla="*/ 2147483647 w 176"/>
                    <a:gd name="T11" fmla="*/ 2147483647 h 192"/>
                    <a:gd name="T12" fmla="*/ 2147483647 w 176"/>
                    <a:gd name="T13" fmla="*/ 2147483647 h 192"/>
                    <a:gd name="T14" fmla="*/ 2147483647 w 176"/>
                    <a:gd name="T15" fmla="*/ 2147483647 h 192"/>
                    <a:gd name="T16" fmla="*/ 2147483647 w 176"/>
                    <a:gd name="T17" fmla="*/ 2147483647 h 192"/>
                    <a:gd name="T18" fmla="*/ 2147483647 w 176"/>
                    <a:gd name="T19" fmla="*/ 2147483647 h 192"/>
                    <a:gd name="T20" fmla="*/ 2147483647 w 176"/>
                    <a:gd name="T21" fmla="*/ 0 h 192"/>
                    <a:gd name="T22" fmla="*/ 2147483647 w 176"/>
                    <a:gd name="T23" fmla="*/ 2147483647 h 192"/>
                    <a:gd name="T24" fmla="*/ 2147483647 w 176"/>
                    <a:gd name="T25" fmla="*/ 2147483647 h 192"/>
                    <a:gd name="T26" fmla="*/ 2147483647 w 176"/>
                    <a:gd name="T27" fmla="*/ 2147483647 h 192"/>
                    <a:gd name="T28" fmla="*/ 2147483647 w 176"/>
                    <a:gd name="T29" fmla="*/ 2147483647 h 192"/>
                    <a:gd name="T30" fmla="*/ 2147483647 w 176"/>
                    <a:gd name="T31" fmla="*/ 2147483647 h 192"/>
                    <a:gd name="T32" fmla="*/ 2147483647 w 176"/>
                    <a:gd name="T33" fmla="*/ 2147483647 h 192"/>
                    <a:gd name="T34" fmla="*/ 2147483647 w 176"/>
                    <a:gd name="T35" fmla="*/ 2147483647 h 192"/>
                    <a:gd name="T36" fmla="*/ 2147483647 w 176"/>
                    <a:gd name="T37" fmla="*/ 2147483647 h 192"/>
                    <a:gd name="T38" fmla="*/ 2147483647 w 176"/>
                    <a:gd name="T39" fmla="*/ 2147483647 h 192"/>
                    <a:gd name="T40" fmla="*/ 2147483647 w 176"/>
                    <a:gd name="T41" fmla="*/ 2147483647 h 192"/>
                    <a:gd name="T42" fmla="*/ 2147483647 w 176"/>
                    <a:gd name="T43" fmla="*/ 2147483647 h 192"/>
                    <a:gd name="T44" fmla="*/ 2147483647 w 176"/>
                    <a:gd name="T45" fmla="*/ 2147483647 h 192"/>
                    <a:gd name="T46" fmla="*/ 2147483647 w 176"/>
                    <a:gd name="T47" fmla="*/ 2147483647 h 192"/>
                    <a:gd name="T48" fmla="*/ 2147483647 w 176"/>
                    <a:gd name="T49" fmla="*/ 2147483647 h 192"/>
                    <a:gd name="T50" fmla="*/ 2147483647 w 176"/>
                    <a:gd name="T51" fmla="*/ 2147483647 h 192"/>
                    <a:gd name="T52" fmla="*/ 2147483647 w 176"/>
                    <a:gd name="T53" fmla="*/ 2147483647 h 192"/>
                    <a:gd name="T54" fmla="*/ 2147483647 w 176"/>
                    <a:gd name="T55" fmla="*/ 2147483647 h 192"/>
                    <a:gd name="T56" fmla="*/ 2147483647 w 176"/>
                    <a:gd name="T57" fmla="*/ 2147483647 h 192"/>
                    <a:gd name="T58" fmla="*/ 2147483647 w 176"/>
                    <a:gd name="T59" fmla="*/ 2147483647 h 192"/>
                    <a:gd name="T60" fmla="*/ 2147483647 w 176"/>
                    <a:gd name="T61" fmla="*/ 2147483647 h 192"/>
                    <a:gd name="T62" fmla="*/ 2147483647 w 176"/>
                    <a:gd name="T63" fmla="*/ 2147483647 h 192"/>
                    <a:gd name="T64" fmla="*/ 2147483647 w 176"/>
                    <a:gd name="T65" fmla="*/ 2147483647 h 192"/>
                    <a:gd name="T66" fmla="*/ 0 w 176"/>
                    <a:gd name="T67" fmla="*/ 2147483647 h 192"/>
                    <a:gd name="T68" fmla="*/ 0 w 176"/>
                    <a:gd name="T69" fmla="*/ 2147483647 h 1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6"/>
                    <a:gd name="T106" fmla="*/ 0 h 192"/>
                    <a:gd name="T107" fmla="*/ 176 w 176"/>
                    <a:gd name="T108" fmla="*/ 192 h 1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6" h="192">
                      <a:moveTo>
                        <a:pt x="0" y="160"/>
                      </a:moveTo>
                      <a:lnTo>
                        <a:pt x="24" y="152"/>
                      </a:lnTo>
                      <a:lnTo>
                        <a:pt x="40" y="152"/>
                      </a:lnTo>
                      <a:lnTo>
                        <a:pt x="72" y="128"/>
                      </a:lnTo>
                      <a:lnTo>
                        <a:pt x="88" y="120"/>
                      </a:lnTo>
                      <a:lnTo>
                        <a:pt x="96" y="104"/>
                      </a:lnTo>
                      <a:lnTo>
                        <a:pt x="104" y="72"/>
                      </a:lnTo>
                      <a:lnTo>
                        <a:pt x="104" y="48"/>
                      </a:lnTo>
                      <a:lnTo>
                        <a:pt x="112" y="32"/>
                      </a:lnTo>
                      <a:lnTo>
                        <a:pt x="112" y="8"/>
                      </a:lnTo>
                      <a:lnTo>
                        <a:pt x="120" y="0"/>
                      </a:lnTo>
                      <a:lnTo>
                        <a:pt x="136" y="8"/>
                      </a:lnTo>
                      <a:lnTo>
                        <a:pt x="160" y="16"/>
                      </a:lnTo>
                      <a:lnTo>
                        <a:pt x="176" y="16"/>
                      </a:lnTo>
                      <a:lnTo>
                        <a:pt x="160" y="32"/>
                      </a:lnTo>
                      <a:lnTo>
                        <a:pt x="144" y="40"/>
                      </a:lnTo>
                      <a:lnTo>
                        <a:pt x="136" y="56"/>
                      </a:lnTo>
                      <a:lnTo>
                        <a:pt x="120" y="40"/>
                      </a:lnTo>
                      <a:lnTo>
                        <a:pt x="104" y="64"/>
                      </a:lnTo>
                      <a:lnTo>
                        <a:pt x="120" y="88"/>
                      </a:lnTo>
                      <a:lnTo>
                        <a:pt x="112" y="112"/>
                      </a:lnTo>
                      <a:lnTo>
                        <a:pt x="104" y="128"/>
                      </a:lnTo>
                      <a:lnTo>
                        <a:pt x="104" y="152"/>
                      </a:lnTo>
                      <a:lnTo>
                        <a:pt x="96" y="160"/>
                      </a:lnTo>
                      <a:lnTo>
                        <a:pt x="88" y="160"/>
                      </a:lnTo>
                      <a:lnTo>
                        <a:pt x="80" y="160"/>
                      </a:lnTo>
                      <a:lnTo>
                        <a:pt x="64" y="160"/>
                      </a:lnTo>
                      <a:lnTo>
                        <a:pt x="56" y="160"/>
                      </a:lnTo>
                      <a:lnTo>
                        <a:pt x="40" y="176"/>
                      </a:lnTo>
                      <a:lnTo>
                        <a:pt x="40" y="168"/>
                      </a:lnTo>
                      <a:lnTo>
                        <a:pt x="32" y="176"/>
                      </a:lnTo>
                      <a:lnTo>
                        <a:pt x="24" y="176"/>
                      </a:lnTo>
                      <a:lnTo>
                        <a:pt x="8" y="192"/>
                      </a:lnTo>
                      <a:lnTo>
                        <a:pt x="0" y="168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574">
                  <a:extLst>
                    <a:ext uri="{FF2B5EF4-FFF2-40B4-BE49-F238E27FC236}">
                      <a16:creationId xmlns:a16="http://schemas.microsoft.com/office/drawing/2014/main" id="{99A6C1F5-89FB-45DD-94CD-9131F24EB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4644" y="3402843"/>
                  <a:ext cx="86976" cy="392588"/>
                </a:xfrm>
                <a:custGeom>
                  <a:avLst/>
                  <a:gdLst>
                    <a:gd name="T0" fmla="*/ 2147483647 w 32"/>
                    <a:gd name="T1" fmla="*/ 2147483647 h 152"/>
                    <a:gd name="T2" fmla="*/ 2147483647 w 32"/>
                    <a:gd name="T3" fmla="*/ 2147483647 h 152"/>
                    <a:gd name="T4" fmla="*/ 2147483647 w 32"/>
                    <a:gd name="T5" fmla="*/ 2147483647 h 152"/>
                    <a:gd name="T6" fmla="*/ 0 w 32"/>
                    <a:gd name="T7" fmla="*/ 2147483647 h 152"/>
                    <a:gd name="T8" fmla="*/ 2147483647 w 32"/>
                    <a:gd name="T9" fmla="*/ 2147483647 h 152"/>
                    <a:gd name="T10" fmla="*/ 2147483647 w 32"/>
                    <a:gd name="T11" fmla="*/ 0 h 152"/>
                    <a:gd name="T12" fmla="*/ 2147483647 w 32"/>
                    <a:gd name="T13" fmla="*/ 2147483647 h 152"/>
                    <a:gd name="T14" fmla="*/ 2147483647 w 32"/>
                    <a:gd name="T15" fmla="*/ 2147483647 h 152"/>
                    <a:gd name="T16" fmla="*/ 2147483647 w 32"/>
                    <a:gd name="T17" fmla="*/ 2147483647 h 152"/>
                    <a:gd name="T18" fmla="*/ 2147483647 w 32"/>
                    <a:gd name="T19" fmla="*/ 2147483647 h 152"/>
                    <a:gd name="T20" fmla="*/ 2147483647 w 32"/>
                    <a:gd name="T21" fmla="*/ 2147483647 h 152"/>
                    <a:gd name="T22" fmla="*/ 2147483647 w 32"/>
                    <a:gd name="T23" fmla="*/ 2147483647 h 152"/>
                    <a:gd name="T24" fmla="*/ 2147483647 w 32"/>
                    <a:gd name="T25" fmla="*/ 2147483647 h 152"/>
                    <a:gd name="T26" fmla="*/ 2147483647 w 32"/>
                    <a:gd name="T27" fmla="*/ 2147483647 h 1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152"/>
                    <a:gd name="T44" fmla="*/ 32 w 32"/>
                    <a:gd name="T45" fmla="*/ 152 h 1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152">
                      <a:moveTo>
                        <a:pt x="8" y="144"/>
                      </a:moveTo>
                      <a:lnTo>
                        <a:pt x="8" y="120"/>
                      </a:lnTo>
                      <a:lnTo>
                        <a:pt x="8" y="56"/>
                      </a:lnTo>
                      <a:lnTo>
                        <a:pt x="0" y="40"/>
                      </a:ln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32" y="104"/>
                      </a:lnTo>
                      <a:lnTo>
                        <a:pt x="24" y="96"/>
                      </a:lnTo>
                      <a:lnTo>
                        <a:pt x="16" y="112"/>
                      </a:lnTo>
                      <a:lnTo>
                        <a:pt x="16" y="128"/>
                      </a:lnTo>
                      <a:lnTo>
                        <a:pt x="32" y="152"/>
                      </a:lnTo>
                      <a:lnTo>
                        <a:pt x="8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Freeform 576">
                  <a:extLst>
                    <a:ext uri="{FF2B5EF4-FFF2-40B4-BE49-F238E27FC236}">
                      <a16:creationId xmlns:a16="http://schemas.microsoft.com/office/drawing/2014/main" id="{E7554C60-491E-4988-BEC1-B02A70624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4644" y="3402843"/>
                  <a:ext cx="86976" cy="392588"/>
                </a:xfrm>
                <a:custGeom>
                  <a:avLst/>
                  <a:gdLst>
                    <a:gd name="T0" fmla="*/ 2147483647 w 32"/>
                    <a:gd name="T1" fmla="*/ 2147483647 h 152"/>
                    <a:gd name="T2" fmla="*/ 2147483647 w 32"/>
                    <a:gd name="T3" fmla="*/ 2147483647 h 152"/>
                    <a:gd name="T4" fmla="*/ 2147483647 w 32"/>
                    <a:gd name="T5" fmla="*/ 2147483647 h 152"/>
                    <a:gd name="T6" fmla="*/ 0 w 32"/>
                    <a:gd name="T7" fmla="*/ 2147483647 h 152"/>
                    <a:gd name="T8" fmla="*/ 2147483647 w 32"/>
                    <a:gd name="T9" fmla="*/ 2147483647 h 152"/>
                    <a:gd name="T10" fmla="*/ 2147483647 w 32"/>
                    <a:gd name="T11" fmla="*/ 0 h 152"/>
                    <a:gd name="T12" fmla="*/ 2147483647 w 32"/>
                    <a:gd name="T13" fmla="*/ 2147483647 h 152"/>
                    <a:gd name="T14" fmla="*/ 2147483647 w 32"/>
                    <a:gd name="T15" fmla="*/ 2147483647 h 152"/>
                    <a:gd name="T16" fmla="*/ 2147483647 w 32"/>
                    <a:gd name="T17" fmla="*/ 2147483647 h 152"/>
                    <a:gd name="T18" fmla="*/ 2147483647 w 32"/>
                    <a:gd name="T19" fmla="*/ 2147483647 h 152"/>
                    <a:gd name="T20" fmla="*/ 2147483647 w 32"/>
                    <a:gd name="T21" fmla="*/ 2147483647 h 152"/>
                    <a:gd name="T22" fmla="*/ 2147483647 w 32"/>
                    <a:gd name="T23" fmla="*/ 2147483647 h 152"/>
                    <a:gd name="T24" fmla="*/ 2147483647 w 32"/>
                    <a:gd name="T25" fmla="*/ 2147483647 h 152"/>
                    <a:gd name="T26" fmla="*/ 2147483647 w 32"/>
                    <a:gd name="T27" fmla="*/ 2147483647 h 1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"/>
                    <a:gd name="T43" fmla="*/ 0 h 152"/>
                    <a:gd name="T44" fmla="*/ 32 w 32"/>
                    <a:gd name="T45" fmla="*/ 152 h 15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" h="152">
                      <a:moveTo>
                        <a:pt x="8" y="144"/>
                      </a:moveTo>
                      <a:lnTo>
                        <a:pt x="8" y="120"/>
                      </a:lnTo>
                      <a:lnTo>
                        <a:pt x="8" y="56"/>
                      </a:lnTo>
                      <a:lnTo>
                        <a:pt x="0" y="40"/>
                      </a:lnTo>
                      <a:lnTo>
                        <a:pt x="8" y="16"/>
                      </a:lnTo>
                      <a:lnTo>
                        <a:pt x="8" y="0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32" y="104"/>
                      </a:lnTo>
                      <a:lnTo>
                        <a:pt x="24" y="96"/>
                      </a:lnTo>
                      <a:lnTo>
                        <a:pt x="16" y="112"/>
                      </a:lnTo>
                      <a:lnTo>
                        <a:pt x="16" y="128"/>
                      </a:lnTo>
                      <a:lnTo>
                        <a:pt x="32" y="152"/>
                      </a:lnTo>
                      <a:lnTo>
                        <a:pt x="8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Freeform 583">
                  <a:extLst>
                    <a:ext uri="{FF2B5EF4-FFF2-40B4-BE49-F238E27FC236}">
                      <a16:creationId xmlns:a16="http://schemas.microsoft.com/office/drawing/2014/main" id="{E675B9D7-6799-4E8C-921F-241D91711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2375" y="5323568"/>
                  <a:ext cx="350137" cy="352484"/>
                </a:xfrm>
                <a:custGeom>
                  <a:avLst/>
                  <a:gdLst>
                    <a:gd name="T0" fmla="*/ 0 w 128"/>
                    <a:gd name="T1" fmla="*/ 0 h 136"/>
                    <a:gd name="T2" fmla="*/ 2147483647 w 128"/>
                    <a:gd name="T3" fmla="*/ 0 h 136"/>
                    <a:gd name="T4" fmla="*/ 2147483647 w 128"/>
                    <a:gd name="T5" fmla="*/ 2147483647 h 136"/>
                    <a:gd name="T6" fmla="*/ 2147483647 w 128"/>
                    <a:gd name="T7" fmla="*/ 2147483647 h 136"/>
                    <a:gd name="T8" fmla="*/ 2147483647 w 128"/>
                    <a:gd name="T9" fmla="*/ 2147483647 h 136"/>
                    <a:gd name="T10" fmla="*/ 2147483647 w 128"/>
                    <a:gd name="T11" fmla="*/ 2147483647 h 136"/>
                    <a:gd name="T12" fmla="*/ 2147483647 w 128"/>
                    <a:gd name="T13" fmla="*/ 2147483647 h 136"/>
                    <a:gd name="T14" fmla="*/ 2147483647 w 128"/>
                    <a:gd name="T15" fmla="*/ 2147483647 h 136"/>
                    <a:gd name="T16" fmla="*/ 2147483647 w 128"/>
                    <a:gd name="T17" fmla="*/ 2147483647 h 136"/>
                    <a:gd name="T18" fmla="*/ 2147483647 w 128"/>
                    <a:gd name="T19" fmla="*/ 2147483647 h 136"/>
                    <a:gd name="T20" fmla="*/ 2147483647 w 128"/>
                    <a:gd name="T21" fmla="*/ 2147483647 h 136"/>
                    <a:gd name="T22" fmla="*/ 2147483647 w 128"/>
                    <a:gd name="T23" fmla="*/ 2147483647 h 136"/>
                    <a:gd name="T24" fmla="*/ 2147483647 w 128"/>
                    <a:gd name="T25" fmla="*/ 2147483647 h 136"/>
                    <a:gd name="T26" fmla="*/ 2147483647 w 128"/>
                    <a:gd name="T27" fmla="*/ 2147483647 h 136"/>
                    <a:gd name="T28" fmla="*/ 2147483647 w 128"/>
                    <a:gd name="T29" fmla="*/ 2147483647 h 136"/>
                    <a:gd name="T30" fmla="*/ 2147483647 w 128"/>
                    <a:gd name="T31" fmla="*/ 2147483647 h 136"/>
                    <a:gd name="T32" fmla="*/ 0 w 128"/>
                    <a:gd name="T33" fmla="*/ 0 h 1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8"/>
                    <a:gd name="T52" fmla="*/ 0 h 136"/>
                    <a:gd name="T53" fmla="*/ 128 w 128"/>
                    <a:gd name="T54" fmla="*/ 136 h 1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8" h="13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32" y="24"/>
                      </a:lnTo>
                      <a:lnTo>
                        <a:pt x="48" y="32"/>
                      </a:lnTo>
                      <a:lnTo>
                        <a:pt x="64" y="40"/>
                      </a:lnTo>
                      <a:lnTo>
                        <a:pt x="96" y="72"/>
                      </a:lnTo>
                      <a:lnTo>
                        <a:pt x="104" y="80"/>
                      </a:lnTo>
                      <a:lnTo>
                        <a:pt x="120" y="104"/>
                      </a:lnTo>
                      <a:lnTo>
                        <a:pt x="128" y="128"/>
                      </a:lnTo>
                      <a:lnTo>
                        <a:pt x="112" y="136"/>
                      </a:lnTo>
                      <a:lnTo>
                        <a:pt x="88" y="120"/>
                      </a:lnTo>
                      <a:lnTo>
                        <a:pt x="64" y="104"/>
                      </a:lnTo>
                      <a:lnTo>
                        <a:pt x="48" y="72"/>
                      </a:lnTo>
                      <a:lnTo>
                        <a:pt x="40" y="64"/>
                      </a:lnTo>
                      <a:lnTo>
                        <a:pt x="24" y="48"/>
                      </a:lnTo>
                      <a:lnTo>
                        <a:pt x="8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Freeform 584">
                  <a:extLst>
                    <a:ext uri="{FF2B5EF4-FFF2-40B4-BE49-F238E27FC236}">
                      <a16:creationId xmlns:a16="http://schemas.microsoft.com/office/drawing/2014/main" id="{508FB118-991B-4751-9898-4C484AECA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1790" y="5262359"/>
                  <a:ext cx="325605" cy="350373"/>
                </a:xfrm>
                <a:custGeom>
                  <a:avLst/>
                  <a:gdLst>
                    <a:gd name="T0" fmla="*/ 2147483647 w 120"/>
                    <a:gd name="T1" fmla="*/ 2147483647 h 136"/>
                    <a:gd name="T2" fmla="*/ 0 w 120"/>
                    <a:gd name="T3" fmla="*/ 2147483647 h 136"/>
                    <a:gd name="T4" fmla="*/ 0 w 120"/>
                    <a:gd name="T5" fmla="*/ 2147483647 h 136"/>
                    <a:gd name="T6" fmla="*/ 2147483647 w 120"/>
                    <a:gd name="T7" fmla="*/ 2147483647 h 136"/>
                    <a:gd name="T8" fmla="*/ 2147483647 w 120"/>
                    <a:gd name="T9" fmla="*/ 2147483647 h 136"/>
                    <a:gd name="T10" fmla="*/ 2147483647 w 120"/>
                    <a:gd name="T11" fmla="*/ 2147483647 h 136"/>
                    <a:gd name="T12" fmla="*/ 2147483647 w 120"/>
                    <a:gd name="T13" fmla="*/ 2147483647 h 136"/>
                    <a:gd name="T14" fmla="*/ 2147483647 w 120"/>
                    <a:gd name="T15" fmla="*/ 0 h 136"/>
                    <a:gd name="T16" fmla="*/ 2147483647 w 120"/>
                    <a:gd name="T17" fmla="*/ 2147483647 h 136"/>
                    <a:gd name="T18" fmla="*/ 2147483647 w 120"/>
                    <a:gd name="T19" fmla="*/ 2147483647 h 136"/>
                    <a:gd name="T20" fmla="*/ 2147483647 w 120"/>
                    <a:gd name="T21" fmla="*/ 2147483647 h 136"/>
                    <a:gd name="T22" fmla="*/ 2147483647 w 120"/>
                    <a:gd name="T23" fmla="*/ 2147483647 h 136"/>
                    <a:gd name="T24" fmla="*/ 2147483647 w 120"/>
                    <a:gd name="T25" fmla="*/ 2147483647 h 136"/>
                    <a:gd name="T26" fmla="*/ 2147483647 w 120"/>
                    <a:gd name="T27" fmla="*/ 2147483647 h 136"/>
                    <a:gd name="T28" fmla="*/ 2147483647 w 120"/>
                    <a:gd name="T29" fmla="*/ 2147483647 h 136"/>
                    <a:gd name="T30" fmla="*/ 2147483647 w 120"/>
                    <a:gd name="T31" fmla="*/ 2147483647 h 136"/>
                    <a:gd name="T32" fmla="*/ 2147483647 w 120"/>
                    <a:gd name="T33" fmla="*/ 2147483647 h 136"/>
                    <a:gd name="T34" fmla="*/ 2147483647 w 120"/>
                    <a:gd name="T35" fmla="*/ 2147483647 h 136"/>
                    <a:gd name="T36" fmla="*/ 2147483647 w 120"/>
                    <a:gd name="T37" fmla="*/ 2147483647 h 136"/>
                    <a:gd name="T38" fmla="*/ 2147483647 w 120"/>
                    <a:gd name="T39" fmla="*/ 2147483647 h 136"/>
                    <a:gd name="T40" fmla="*/ 2147483647 w 120"/>
                    <a:gd name="T41" fmla="*/ 2147483647 h 136"/>
                    <a:gd name="T42" fmla="*/ 2147483647 w 120"/>
                    <a:gd name="T43" fmla="*/ 2147483647 h 136"/>
                    <a:gd name="T44" fmla="*/ 2147483647 w 120"/>
                    <a:gd name="T45" fmla="*/ 2147483647 h 136"/>
                    <a:gd name="T46" fmla="*/ 2147483647 w 120"/>
                    <a:gd name="T47" fmla="*/ 2147483647 h 1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0"/>
                    <a:gd name="T73" fmla="*/ 0 h 136"/>
                    <a:gd name="T74" fmla="*/ 120 w 120"/>
                    <a:gd name="T75" fmla="*/ 136 h 1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0" h="136">
                      <a:moveTo>
                        <a:pt x="8" y="112"/>
                      </a:move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8" y="64"/>
                      </a:lnTo>
                      <a:lnTo>
                        <a:pt x="24" y="56"/>
                      </a:lnTo>
                      <a:lnTo>
                        <a:pt x="40" y="48"/>
                      </a:lnTo>
                      <a:lnTo>
                        <a:pt x="64" y="16"/>
                      </a:lnTo>
                      <a:lnTo>
                        <a:pt x="96" y="0"/>
                      </a:lnTo>
                      <a:lnTo>
                        <a:pt x="112" y="8"/>
                      </a:lnTo>
                      <a:lnTo>
                        <a:pt x="120" y="24"/>
                      </a:lnTo>
                      <a:lnTo>
                        <a:pt x="104" y="32"/>
                      </a:lnTo>
                      <a:lnTo>
                        <a:pt x="104" y="48"/>
                      </a:lnTo>
                      <a:lnTo>
                        <a:pt x="104" y="64"/>
                      </a:lnTo>
                      <a:lnTo>
                        <a:pt x="120" y="72"/>
                      </a:lnTo>
                      <a:lnTo>
                        <a:pt x="104" y="80"/>
                      </a:lnTo>
                      <a:lnTo>
                        <a:pt x="104" y="88"/>
                      </a:lnTo>
                      <a:lnTo>
                        <a:pt x="96" y="104"/>
                      </a:lnTo>
                      <a:lnTo>
                        <a:pt x="88" y="112"/>
                      </a:lnTo>
                      <a:lnTo>
                        <a:pt x="80" y="136"/>
                      </a:lnTo>
                      <a:lnTo>
                        <a:pt x="64" y="136"/>
                      </a:lnTo>
                      <a:lnTo>
                        <a:pt x="48" y="128"/>
                      </a:lnTo>
                      <a:lnTo>
                        <a:pt x="32" y="128"/>
                      </a:lnTo>
                      <a:lnTo>
                        <a:pt x="16" y="128"/>
                      </a:lnTo>
                      <a:lnTo>
                        <a:pt x="8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Freeform 585">
                  <a:extLst>
                    <a:ext uri="{FF2B5EF4-FFF2-40B4-BE49-F238E27FC236}">
                      <a16:creationId xmlns:a16="http://schemas.microsoft.com/office/drawing/2014/main" id="{FE36ABB4-B5E1-4801-95B5-8E70D9EAB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2207" y="5509307"/>
                  <a:ext cx="633368" cy="331377"/>
                </a:xfrm>
                <a:custGeom>
                  <a:avLst/>
                  <a:gdLst>
                    <a:gd name="T0" fmla="*/ 0 w 232"/>
                    <a:gd name="T1" fmla="*/ 2147483647 h 128"/>
                    <a:gd name="T2" fmla="*/ 2147483647 w 232"/>
                    <a:gd name="T3" fmla="*/ 2147483647 h 128"/>
                    <a:gd name="T4" fmla="*/ 2147483647 w 232"/>
                    <a:gd name="T5" fmla="*/ 2147483647 h 128"/>
                    <a:gd name="T6" fmla="*/ 2147483647 w 232"/>
                    <a:gd name="T7" fmla="*/ 2147483647 h 128"/>
                    <a:gd name="T8" fmla="*/ 2147483647 w 232"/>
                    <a:gd name="T9" fmla="*/ 2147483647 h 128"/>
                    <a:gd name="T10" fmla="*/ 2147483647 w 232"/>
                    <a:gd name="T11" fmla="*/ 2147483647 h 128"/>
                    <a:gd name="T12" fmla="*/ 2147483647 w 232"/>
                    <a:gd name="T13" fmla="*/ 2147483647 h 128"/>
                    <a:gd name="T14" fmla="*/ 2147483647 w 232"/>
                    <a:gd name="T15" fmla="*/ 2147483647 h 128"/>
                    <a:gd name="T16" fmla="*/ 2147483647 w 232"/>
                    <a:gd name="T17" fmla="*/ 2147483647 h 128"/>
                    <a:gd name="T18" fmla="*/ 2147483647 w 232"/>
                    <a:gd name="T19" fmla="*/ 2147483647 h 128"/>
                    <a:gd name="T20" fmla="*/ 2147483647 w 232"/>
                    <a:gd name="T21" fmla="*/ 2147483647 h 128"/>
                    <a:gd name="T22" fmla="*/ 2147483647 w 232"/>
                    <a:gd name="T23" fmla="*/ 2147483647 h 128"/>
                    <a:gd name="T24" fmla="*/ 2147483647 w 232"/>
                    <a:gd name="T25" fmla="*/ 2147483647 h 128"/>
                    <a:gd name="T26" fmla="*/ 2147483647 w 232"/>
                    <a:gd name="T27" fmla="*/ 2147483647 h 128"/>
                    <a:gd name="T28" fmla="*/ 2147483647 w 232"/>
                    <a:gd name="T29" fmla="*/ 2147483647 h 128"/>
                    <a:gd name="T30" fmla="*/ 2147483647 w 232"/>
                    <a:gd name="T31" fmla="*/ 2147483647 h 128"/>
                    <a:gd name="T32" fmla="*/ 2147483647 w 232"/>
                    <a:gd name="T33" fmla="*/ 2147483647 h 128"/>
                    <a:gd name="T34" fmla="*/ 2147483647 w 232"/>
                    <a:gd name="T35" fmla="*/ 2147483647 h 128"/>
                    <a:gd name="T36" fmla="*/ 2147483647 w 232"/>
                    <a:gd name="T37" fmla="*/ 2147483647 h 128"/>
                    <a:gd name="T38" fmla="*/ 2147483647 w 232"/>
                    <a:gd name="T39" fmla="*/ 2147483647 h 128"/>
                    <a:gd name="T40" fmla="*/ 2147483647 w 232"/>
                    <a:gd name="T41" fmla="*/ 2147483647 h 128"/>
                    <a:gd name="T42" fmla="*/ 2147483647 w 232"/>
                    <a:gd name="T43" fmla="*/ 2147483647 h 128"/>
                    <a:gd name="T44" fmla="*/ 2147483647 w 232"/>
                    <a:gd name="T45" fmla="*/ 2147483647 h 128"/>
                    <a:gd name="T46" fmla="*/ 2147483647 w 232"/>
                    <a:gd name="T47" fmla="*/ 2147483647 h 128"/>
                    <a:gd name="T48" fmla="*/ 2147483647 w 232"/>
                    <a:gd name="T49" fmla="*/ 2147483647 h 128"/>
                    <a:gd name="T50" fmla="*/ 2147483647 w 232"/>
                    <a:gd name="T51" fmla="*/ 2147483647 h 128"/>
                    <a:gd name="T52" fmla="*/ 2147483647 w 232"/>
                    <a:gd name="T53" fmla="*/ 2147483647 h 128"/>
                    <a:gd name="T54" fmla="*/ 2147483647 w 232"/>
                    <a:gd name="T55" fmla="*/ 2147483647 h 128"/>
                    <a:gd name="T56" fmla="*/ 2147483647 w 232"/>
                    <a:gd name="T57" fmla="*/ 2147483647 h 128"/>
                    <a:gd name="T58" fmla="*/ 2147483647 w 232"/>
                    <a:gd name="T59" fmla="*/ 2147483647 h 128"/>
                    <a:gd name="T60" fmla="*/ 2147483647 w 232"/>
                    <a:gd name="T61" fmla="*/ 0 h 128"/>
                    <a:gd name="T62" fmla="*/ 2147483647 w 232"/>
                    <a:gd name="T63" fmla="*/ 0 h 128"/>
                    <a:gd name="T64" fmla="*/ 0 w 232"/>
                    <a:gd name="T65" fmla="*/ 2147483647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32"/>
                    <a:gd name="T100" fmla="*/ 0 h 128"/>
                    <a:gd name="T101" fmla="*/ 232 w 23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32" h="128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40" y="48"/>
                      </a:lnTo>
                      <a:lnTo>
                        <a:pt x="48" y="48"/>
                      </a:lnTo>
                      <a:lnTo>
                        <a:pt x="72" y="64"/>
                      </a:lnTo>
                      <a:lnTo>
                        <a:pt x="104" y="80"/>
                      </a:lnTo>
                      <a:lnTo>
                        <a:pt x="104" y="88"/>
                      </a:lnTo>
                      <a:lnTo>
                        <a:pt x="88" y="96"/>
                      </a:lnTo>
                      <a:lnTo>
                        <a:pt x="104" y="96"/>
                      </a:lnTo>
                      <a:lnTo>
                        <a:pt x="120" y="104"/>
                      </a:lnTo>
                      <a:lnTo>
                        <a:pt x="136" y="112"/>
                      </a:lnTo>
                      <a:lnTo>
                        <a:pt x="144" y="112"/>
                      </a:lnTo>
                      <a:lnTo>
                        <a:pt x="160" y="96"/>
                      </a:lnTo>
                      <a:lnTo>
                        <a:pt x="176" y="88"/>
                      </a:lnTo>
                      <a:lnTo>
                        <a:pt x="192" y="96"/>
                      </a:lnTo>
                      <a:lnTo>
                        <a:pt x="216" y="120"/>
                      </a:lnTo>
                      <a:lnTo>
                        <a:pt x="232" y="128"/>
                      </a:lnTo>
                      <a:lnTo>
                        <a:pt x="232" y="104"/>
                      </a:lnTo>
                      <a:lnTo>
                        <a:pt x="208" y="96"/>
                      </a:lnTo>
                      <a:lnTo>
                        <a:pt x="208" y="80"/>
                      </a:lnTo>
                      <a:lnTo>
                        <a:pt x="216" y="72"/>
                      </a:lnTo>
                      <a:lnTo>
                        <a:pt x="192" y="64"/>
                      </a:lnTo>
                      <a:lnTo>
                        <a:pt x="184" y="48"/>
                      </a:lnTo>
                      <a:lnTo>
                        <a:pt x="160" y="32"/>
                      </a:lnTo>
                      <a:lnTo>
                        <a:pt x="96" y="16"/>
                      </a:lnTo>
                      <a:lnTo>
                        <a:pt x="72" y="32"/>
                      </a:lnTo>
                      <a:lnTo>
                        <a:pt x="56" y="32"/>
                      </a:lnTo>
                      <a:lnTo>
                        <a:pt x="40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Freeform 586">
                  <a:extLst>
                    <a:ext uri="{FF2B5EF4-FFF2-40B4-BE49-F238E27FC236}">
                      <a16:creationId xmlns:a16="http://schemas.microsoft.com/office/drawing/2014/main" id="{566D91AF-E9FD-49B6-A8DA-1195DDA0B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1790" y="5262359"/>
                  <a:ext cx="325605" cy="350373"/>
                </a:xfrm>
                <a:custGeom>
                  <a:avLst/>
                  <a:gdLst>
                    <a:gd name="T0" fmla="*/ 2147483647 w 120"/>
                    <a:gd name="T1" fmla="*/ 2147483647 h 136"/>
                    <a:gd name="T2" fmla="*/ 0 w 120"/>
                    <a:gd name="T3" fmla="*/ 2147483647 h 136"/>
                    <a:gd name="T4" fmla="*/ 0 w 120"/>
                    <a:gd name="T5" fmla="*/ 2147483647 h 136"/>
                    <a:gd name="T6" fmla="*/ 2147483647 w 120"/>
                    <a:gd name="T7" fmla="*/ 2147483647 h 136"/>
                    <a:gd name="T8" fmla="*/ 2147483647 w 120"/>
                    <a:gd name="T9" fmla="*/ 2147483647 h 136"/>
                    <a:gd name="T10" fmla="*/ 2147483647 w 120"/>
                    <a:gd name="T11" fmla="*/ 2147483647 h 136"/>
                    <a:gd name="T12" fmla="*/ 2147483647 w 120"/>
                    <a:gd name="T13" fmla="*/ 2147483647 h 136"/>
                    <a:gd name="T14" fmla="*/ 2147483647 w 120"/>
                    <a:gd name="T15" fmla="*/ 0 h 136"/>
                    <a:gd name="T16" fmla="*/ 2147483647 w 120"/>
                    <a:gd name="T17" fmla="*/ 2147483647 h 136"/>
                    <a:gd name="T18" fmla="*/ 2147483647 w 120"/>
                    <a:gd name="T19" fmla="*/ 2147483647 h 136"/>
                    <a:gd name="T20" fmla="*/ 2147483647 w 120"/>
                    <a:gd name="T21" fmla="*/ 2147483647 h 136"/>
                    <a:gd name="T22" fmla="*/ 2147483647 w 120"/>
                    <a:gd name="T23" fmla="*/ 2147483647 h 136"/>
                    <a:gd name="T24" fmla="*/ 2147483647 w 120"/>
                    <a:gd name="T25" fmla="*/ 2147483647 h 136"/>
                    <a:gd name="T26" fmla="*/ 2147483647 w 120"/>
                    <a:gd name="T27" fmla="*/ 2147483647 h 136"/>
                    <a:gd name="T28" fmla="*/ 2147483647 w 120"/>
                    <a:gd name="T29" fmla="*/ 2147483647 h 136"/>
                    <a:gd name="T30" fmla="*/ 2147483647 w 120"/>
                    <a:gd name="T31" fmla="*/ 2147483647 h 136"/>
                    <a:gd name="T32" fmla="*/ 2147483647 w 120"/>
                    <a:gd name="T33" fmla="*/ 2147483647 h 136"/>
                    <a:gd name="T34" fmla="*/ 2147483647 w 120"/>
                    <a:gd name="T35" fmla="*/ 2147483647 h 136"/>
                    <a:gd name="T36" fmla="*/ 2147483647 w 120"/>
                    <a:gd name="T37" fmla="*/ 2147483647 h 136"/>
                    <a:gd name="T38" fmla="*/ 2147483647 w 120"/>
                    <a:gd name="T39" fmla="*/ 2147483647 h 136"/>
                    <a:gd name="T40" fmla="*/ 2147483647 w 120"/>
                    <a:gd name="T41" fmla="*/ 2147483647 h 136"/>
                    <a:gd name="T42" fmla="*/ 2147483647 w 120"/>
                    <a:gd name="T43" fmla="*/ 2147483647 h 136"/>
                    <a:gd name="T44" fmla="*/ 2147483647 w 120"/>
                    <a:gd name="T45" fmla="*/ 2147483647 h 136"/>
                    <a:gd name="T46" fmla="*/ 2147483647 w 120"/>
                    <a:gd name="T47" fmla="*/ 2147483647 h 1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20"/>
                    <a:gd name="T73" fmla="*/ 0 h 136"/>
                    <a:gd name="T74" fmla="*/ 120 w 120"/>
                    <a:gd name="T75" fmla="*/ 136 h 1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20" h="136">
                      <a:moveTo>
                        <a:pt x="8" y="112"/>
                      </a:move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8" y="64"/>
                      </a:lnTo>
                      <a:lnTo>
                        <a:pt x="24" y="56"/>
                      </a:lnTo>
                      <a:lnTo>
                        <a:pt x="40" y="48"/>
                      </a:lnTo>
                      <a:lnTo>
                        <a:pt x="64" y="16"/>
                      </a:lnTo>
                      <a:lnTo>
                        <a:pt x="96" y="0"/>
                      </a:lnTo>
                      <a:lnTo>
                        <a:pt x="112" y="8"/>
                      </a:lnTo>
                      <a:lnTo>
                        <a:pt x="120" y="24"/>
                      </a:lnTo>
                      <a:lnTo>
                        <a:pt x="104" y="32"/>
                      </a:lnTo>
                      <a:lnTo>
                        <a:pt x="104" y="48"/>
                      </a:lnTo>
                      <a:lnTo>
                        <a:pt x="104" y="64"/>
                      </a:lnTo>
                      <a:lnTo>
                        <a:pt x="120" y="72"/>
                      </a:lnTo>
                      <a:lnTo>
                        <a:pt x="104" y="80"/>
                      </a:lnTo>
                      <a:lnTo>
                        <a:pt x="104" y="88"/>
                      </a:lnTo>
                      <a:lnTo>
                        <a:pt x="96" y="104"/>
                      </a:lnTo>
                      <a:lnTo>
                        <a:pt x="88" y="112"/>
                      </a:lnTo>
                      <a:lnTo>
                        <a:pt x="80" y="136"/>
                      </a:lnTo>
                      <a:lnTo>
                        <a:pt x="64" y="136"/>
                      </a:lnTo>
                      <a:lnTo>
                        <a:pt x="48" y="128"/>
                      </a:lnTo>
                      <a:lnTo>
                        <a:pt x="32" y="128"/>
                      </a:lnTo>
                      <a:lnTo>
                        <a:pt x="16" y="128"/>
                      </a:lnTo>
                      <a:lnTo>
                        <a:pt x="8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Freeform 587">
                  <a:extLst>
                    <a:ext uri="{FF2B5EF4-FFF2-40B4-BE49-F238E27FC236}">
                      <a16:creationId xmlns:a16="http://schemas.microsoft.com/office/drawing/2014/main" id="{63C3795B-2F1F-423D-855B-DA9AF8D58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2207" y="5509307"/>
                  <a:ext cx="633368" cy="331377"/>
                </a:xfrm>
                <a:custGeom>
                  <a:avLst/>
                  <a:gdLst>
                    <a:gd name="T0" fmla="*/ 0 w 232"/>
                    <a:gd name="T1" fmla="*/ 2147483647 h 128"/>
                    <a:gd name="T2" fmla="*/ 2147483647 w 232"/>
                    <a:gd name="T3" fmla="*/ 2147483647 h 128"/>
                    <a:gd name="T4" fmla="*/ 2147483647 w 232"/>
                    <a:gd name="T5" fmla="*/ 2147483647 h 128"/>
                    <a:gd name="T6" fmla="*/ 2147483647 w 232"/>
                    <a:gd name="T7" fmla="*/ 2147483647 h 128"/>
                    <a:gd name="T8" fmla="*/ 2147483647 w 232"/>
                    <a:gd name="T9" fmla="*/ 2147483647 h 128"/>
                    <a:gd name="T10" fmla="*/ 2147483647 w 232"/>
                    <a:gd name="T11" fmla="*/ 2147483647 h 128"/>
                    <a:gd name="T12" fmla="*/ 2147483647 w 232"/>
                    <a:gd name="T13" fmla="*/ 2147483647 h 128"/>
                    <a:gd name="T14" fmla="*/ 2147483647 w 232"/>
                    <a:gd name="T15" fmla="*/ 2147483647 h 128"/>
                    <a:gd name="T16" fmla="*/ 2147483647 w 232"/>
                    <a:gd name="T17" fmla="*/ 2147483647 h 128"/>
                    <a:gd name="T18" fmla="*/ 2147483647 w 232"/>
                    <a:gd name="T19" fmla="*/ 2147483647 h 128"/>
                    <a:gd name="T20" fmla="*/ 2147483647 w 232"/>
                    <a:gd name="T21" fmla="*/ 2147483647 h 128"/>
                    <a:gd name="T22" fmla="*/ 2147483647 w 232"/>
                    <a:gd name="T23" fmla="*/ 2147483647 h 128"/>
                    <a:gd name="T24" fmla="*/ 2147483647 w 232"/>
                    <a:gd name="T25" fmla="*/ 2147483647 h 128"/>
                    <a:gd name="T26" fmla="*/ 2147483647 w 232"/>
                    <a:gd name="T27" fmla="*/ 2147483647 h 128"/>
                    <a:gd name="T28" fmla="*/ 2147483647 w 232"/>
                    <a:gd name="T29" fmla="*/ 2147483647 h 128"/>
                    <a:gd name="T30" fmla="*/ 2147483647 w 232"/>
                    <a:gd name="T31" fmla="*/ 2147483647 h 128"/>
                    <a:gd name="T32" fmla="*/ 2147483647 w 232"/>
                    <a:gd name="T33" fmla="*/ 2147483647 h 128"/>
                    <a:gd name="T34" fmla="*/ 2147483647 w 232"/>
                    <a:gd name="T35" fmla="*/ 2147483647 h 128"/>
                    <a:gd name="T36" fmla="*/ 2147483647 w 232"/>
                    <a:gd name="T37" fmla="*/ 2147483647 h 128"/>
                    <a:gd name="T38" fmla="*/ 2147483647 w 232"/>
                    <a:gd name="T39" fmla="*/ 2147483647 h 128"/>
                    <a:gd name="T40" fmla="*/ 2147483647 w 232"/>
                    <a:gd name="T41" fmla="*/ 2147483647 h 128"/>
                    <a:gd name="T42" fmla="*/ 2147483647 w 232"/>
                    <a:gd name="T43" fmla="*/ 2147483647 h 128"/>
                    <a:gd name="T44" fmla="*/ 2147483647 w 232"/>
                    <a:gd name="T45" fmla="*/ 2147483647 h 128"/>
                    <a:gd name="T46" fmla="*/ 2147483647 w 232"/>
                    <a:gd name="T47" fmla="*/ 2147483647 h 128"/>
                    <a:gd name="T48" fmla="*/ 2147483647 w 232"/>
                    <a:gd name="T49" fmla="*/ 2147483647 h 128"/>
                    <a:gd name="T50" fmla="*/ 2147483647 w 232"/>
                    <a:gd name="T51" fmla="*/ 2147483647 h 128"/>
                    <a:gd name="T52" fmla="*/ 2147483647 w 232"/>
                    <a:gd name="T53" fmla="*/ 2147483647 h 128"/>
                    <a:gd name="T54" fmla="*/ 2147483647 w 232"/>
                    <a:gd name="T55" fmla="*/ 2147483647 h 128"/>
                    <a:gd name="T56" fmla="*/ 2147483647 w 232"/>
                    <a:gd name="T57" fmla="*/ 2147483647 h 128"/>
                    <a:gd name="T58" fmla="*/ 2147483647 w 232"/>
                    <a:gd name="T59" fmla="*/ 2147483647 h 128"/>
                    <a:gd name="T60" fmla="*/ 2147483647 w 232"/>
                    <a:gd name="T61" fmla="*/ 0 h 128"/>
                    <a:gd name="T62" fmla="*/ 2147483647 w 232"/>
                    <a:gd name="T63" fmla="*/ 0 h 128"/>
                    <a:gd name="T64" fmla="*/ 0 w 232"/>
                    <a:gd name="T65" fmla="*/ 2147483647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32"/>
                    <a:gd name="T100" fmla="*/ 0 h 128"/>
                    <a:gd name="T101" fmla="*/ 232 w 23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32" h="128">
                      <a:moveTo>
                        <a:pt x="0" y="16"/>
                      </a:moveTo>
                      <a:lnTo>
                        <a:pt x="16" y="24"/>
                      </a:lnTo>
                      <a:lnTo>
                        <a:pt x="24" y="32"/>
                      </a:lnTo>
                      <a:lnTo>
                        <a:pt x="24" y="48"/>
                      </a:lnTo>
                      <a:lnTo>
                        <a:pt x="40" y="48"/>
                      </a:lnTo>
                      <a:lnTo>
                        <a:pt x="48" y="48"/>
                      </a:lnTo>
                      <a:lnTo>
                        <a:pt x="72" y="64"/>
                      </a:lnTo>
                      <a:lnTo>
                        <a:pt x="104" y="80"/>
                      </a:lnTo>
                      <a:lnTo>
                        <a:pt x="104" y="88"/>
                      </a:lnTo>
                      <a:lnTo>
                        <a:pt x="88" y="96"/>
                      </a:lnTo>
                      <a:lnTo>
                        <a:pt x="104" y="96"/>
                      </a:lnTo>
                      <a:lnTo>
                        <a:pt x="120" y="104"/>
                      </a:lnTo>
                      <a:lnTo>
                        <a:pt x="136" y="112"/>
                      </a:lnTo>
                      <a:lnTo>
                        <a:pt x="144" y="112"/>
                      </a:lnTo>
                      <a:lnTo>
                        <a:pt x="160" y="96"/>
                      </a:lnTo>
                      <a:lnTo>
                        <a:pt x="176" y="88"/>
                      </a:lnTo>
                      <a:lnTo>
                        <a:pt x="192" y="96"/>
                      </a:lnTo>
                      <a:lnTo>
                        <a:pt x="216" y="120"/>
                      </a:lnTo>
                      <a:lnTo>
                        <a:pt x="232" y="128"/>
                      </a:lnTo>
                      <a:lnTo>
                        <a:pt x="232" y="104"/>
                      </a:lnTo>
                      <a:lnTo>
                        <a:pt x="208" y="96"/>
                      </a:lnTo>
                      <a:lnTo>
                        <a:pt x="208" y="80"/>
                      </a:lnTo>
                      <a:lnTo>
                        <a:pt x="216" y="72"/>
                      </a:lnTo>
                      <a:lnTo>
                        <a:pt x="192" y="64"/>
                      </a:lnTo>
                      <a:lnTo>
                        <a:pt x="184" y="48"/>
                      </a:lnTo>
                      <a:lnTo>
                        <a:pt x="160" y="32"/>
                      </a:lnTo>
                      <a:lnTo>
                        <a:pt x="96" y="16"/>
                      </a:lnTo>
                      <a:lnTo>
                        <a:pt x="72" y="32"/>
                      </a:lnTo>
                      <a:lnTo>
                        <a:pt x="56" y="32"/>
                      </a:lnTo>
                      <a:lnTo>
                        <a:pt x="40" y="16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88">
                  <a:extLst>
                    <a:ext uri="{FF2B5EF4-FFF2-40B4-BE49-F238E27FC236}">
                      <a16:creationId xmlns:a16="http://schemas.microsoft.com/office/drawing/2014/main" id="{2C3EF9AD-A0A1-49E1-A02E-D907C45FC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9697" y="4890878"/>
                  <a:ext cx="196254" cy="246951"/>
                </a:xfrm>
                <a:custGeom>
                  <a:avLst/>
                  <a:gdLst>
                    <a:gd name="T0" fmla="*/ 2147483647 w 72"/>
                    <a:gd name="T1" fmla="*/ 2147483647 h 96"/>
                    <a:gd name="T2" fmla="*/ 0 w 72"/>
                    <a:gd name="T3" fmla="*/ 2147483647 h 96"/>
                    <a:gd name="T4" fmla="*/ 2147483647 w 72"/>
                    <a:gd name="T5" fmla="*/ 2147483647 h 96"/>
                    <a:gd name="T6" fmla="*/ 2147483647 w 72"/>
                    <a:gd name="T7" fmla="*/ 2147483647 h 96"/>
                    <a:gd name="T8" fmla="*/ 2147483647 w 72"/>
                    <a:gd name="T9" fmla="*/ 2147483647 h 96"/>
                    <a:gd name="T10" fmla="*/ 2147483647 w 72"/>
                    <a:gd name="T11" fmla="*/ 2147483647 h 96"/>
                    <a:gd name="T12" fmla="*/ 2147483647 w 72"/>
                    <a:gd name="T13" fmla="*/ 2147483647 h 96"/>
                    <a:gd name="T14" fmla="*/ 2147483647 w 72"/>
                    <a:gd name="T15" fmla="*/ 2147483647 h 96"/>
                    <a:gd name="T16" fmla="*/ 2147483647 w 72"/>
                    <a:gd name="T17" fmla="*/ 2147483647 h 96"/>
                    <a:gd name="T18" fmla="*/ 2147483647 w 72"/>
                    <a:gd name="T19" fmla="*/ 2147483647 h 96"/>
                    <a:gd name="T20" fmla="*/ 2147483647 w 72"/>
                    <a:gd name="T21" fmla="*/ 2147483647 h 96"/>
                    <a:gd name="T22" fmla="*/ 2147483647 w 72"/>
                    <a:gd name="T23" fmla="*/ 2147483647 h 96"/>
                    <a:gd name="T24" fmla="*/ 2147483647 w 72"/>
                    <a:gd name="T25" fmla="*/ 2147483647 h 96"/>
                    <a:gd name="T26" fmla="*/ 2147483647 w 72"/>
                    <a:gd name="T27" fmla="*/ 0 h 96"/>
                    <a:gd name="T28" fmla="*/ 2147483647 w 72"/>
                    <a:gd name="T29" fmla="*/ 2147483647 h 9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96"/>
                    <a:gd name="T47" fmla="*/ 72 w 72"/>
                    <a:gd name="T48" fmla="*/ 96 h 9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96">
                      <a:moveTo>
                        <a:pt x="8" y="8"/>
                      </a:moveTo>
                      <a:lnTo>
                        <a:pt x="0" y="24"/>
                      </a:lnTo>
                      <a:lnTo>
                        <a:pt x="8" y="48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48" y="72"/>
                      </a:lnTo>
                      <a:lnTo>
                        <a:pt x="56" y="88"/>
                      </a:lnTo>
                      <a:lnTo>
                        <a:pt x="72" y="96"/>
                      </a:lnTo>
                      <a:lnTo>
                        <a:pt x="72" y="80"/>
                      </a:lnTo>
                      <a:lnTo>
                        <a:pt x="56" y="56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89">
                  <a:extLst>
                    <a:ext uri="{FF2B5EF4-FFF2-40B4-BE49-F238E27FC236}">
                      <a16:creationId xmlns:a16="http://schemas.microsoft.com/office/drawing/2014/main" id="{ED4406D5-0241-4708-9365-33846F703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6674" y="5180041"/>
                  <a:ext cx="153880" cy="122420"/>
                </a:xfrm>
                <a:custGeom>
                  <a:avLst/>
                  <a:gdLst>
                    <a:gd name="T0" fmla="*/ 0 w 56"/>
                    <a:gd name="T1" fmla="*/ 2147483647 h 48"/>
                    <a:gd name="T2" fmla="*/ 2147483647 w 56"/>
                    <a:gd name="T3" fmla="*/ 2147483647 h 48"/>
                    <a:gd name="T4" fmla="*/ 2147483647 w 56"/>
                    <a:gd name="T5" fmla="*/ 2147483647 h 48"/>
                    <a:gd name="T6" fmla="*/ 2147483647 w 56"/>
                    <a:gd name="T7" fmla="*/ 0 h 48"/>
                    <a:gd name="T8" fmla="*/ 2147483647 w 56"/>
                    <a:gd name="T9" fmla="*/ 2147483647 h 48"/>
                    <a:gd name="T10" fmla="*/ 2147483647 w 56"/>
                    <a:gd name="T11" fmla="*/ 2147483647 h 48"/>
                    <a:gd name="T12" fmla="*/ 2147483647 w 56"/>
                    <a:gd name="T13" fmla="*/ 2147483647 h 48"/>
                    <a:gd name="T14" fmla="*/ 2147483647 w 56"/>
                    <a:gd name="T15" fmla="*/ 2147483647 h 48"/>
                    <a:gd name="T16" fmla="*/ 2147483647 w 56"/>
                    <a:gd name="T17" fmla="*/ 2147483647 h 48"/>
                    <a:gd name="T18" fmla="*/ 0 w 56"/>
                    <a:gd name="T19" fmla="*/ 2147483647 h 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48"/>
                    <a:gd name="T32" fmla="*/ 56 w 56"/>
                    <a:gd name="T33" fmla="*/ 48 h 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48">
                      <a:moveTo>
                        <a:pt x="0" y="40"/>
                      </a:moveTo>
                      <a:lnTo>
                        <a:pt x="8" y="16"/>
                      </a:lnTo>
                      <a:lnTo>
                        <a:pt x="24" y="16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56" y="48"/>
                      </a:lnTo>
                      <a:lnTo>
                        <a:pt x="40" y="40"/>
                      </a:lnTo>
                      <a:lnTo>
                        <a:pt x="24" y="40"/>
                      </a:lnTo>
                      <a:lnTo>
                        <a:pt x="16" y="32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590">
                  <a:extLst>
                    <a:ext uri="{FF2B5EF4-FFF2-40B4-BE49-F238E27FC236}">
                      <a16:creationId xmlns:a16="http://schemas.microsoft.com/office/drawing/2014/main" id="{09C3666E-9B0A-4857-A951-7F00F6633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8617" y="4890878"/>
                  <a:ext cx="196254" cy="246951"/>
                </a:xfrm>
                <a:custGeom>
                  <a:avLst/>
                  <a:gdLst>
                    <a:gd name="T0" fmla="*/ 2147483647 w 72"/>
                    <a:gd name="T1" fmla="*/ 2147483647 h 96"/>
                    <a:gd name="T2" fmla="*/ 0 w 72"/>
                    <a:gd name="T3" fmla="*/ 2147483647 h 96"/>
                    <a:gd name="T4" fmla="*/ 2147483647 w 72"/>
                    <a:gd name="T5" fmla="*/ 2147483647 h 96"/>
                    <a:gd name="T6" fmla="*/ 2147483647 w 72"/>
                    <a:gd name="T7" fmla="*/ 2147483647 h 96"/>
                    <a:gd name="T8" fmla="*/ 2147483647 w 72"/>
                    <a:gd name="T9" fmla="*/ 2147483647 h 96"/>
                    <a:gd name="T10" fmla="*/ 2147483647 w 72"/>
                    <a:gd name="T11" fmla="*/ 2147483647 h 96"/>
                    <a:gd name="T12" fmla="*/ 2147483647 w 72"/>
                    <a:gd name="T13" fmla="*/ 2147483647 h 96"/>
                    <a:gd name="T14" fmla="*/ 2147483647 w 72"/>
                    <a:gd name="T15" fmla="*/ 2147483647 h 96"/>
                    <a:gd name="T16" fmla="*/ 2147483647 w 72"/>
                    <a:gd name="T17" fmla="*/ 2147483647 h 96"/>
                    <a:gd name="T18" fmla="*/ 2147483647 w 72"/>
                    <a:gd name="T19" fmla="*/ 2147483647 h 96"/>
                    <a:gd name="T20" fmla="*/ 2147483647 w 72"/>
                    <a:gd name="T21" fmla="*/ 2147483647 h 96"/>
                    <a:gd name="T22" fmla="*/ 2147483647 w 72"/>
                    <a:gd name="T23" fmla="*/ 2147483647 h 96"/>
                    <a:gd name="T24" fmla="*/ 2147483647 w 72"/>
                    <a:gd name="T25" fmla="*/ 2147483647 h 96"/>
                    <a:gd name="T26" fmla="*/ 2147483647 w 72"/>
                    <a:gd name="T27" fmla="*/ 0 h 96"/>
                    <a:gd name="T28" fmla="*/ 2147483647 w 72"/>
                    <a:gd name="T29" fmla="*/ 2147483647 h 9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2"/>
                    <a:gd name="T46" fmla="*/ 0 h 96"/>
                    <a:gd name="T47" fmla="*/ 72 w 72"/>
                    <a:gd name="T48" fmla="*/ 96 h 9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2" h="96">
                      <a:moveTo>
                        <a:pt x="8" y="8"/>
                      </a:moveTo>
                      <a:lnTo>
                        <a:pt x="0" y="24"/>
                      </a:lnTo>
                      <a:lnTo>
                        <a:pt x="8" y="48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48" y="72"/>
                      </a:lnTo>
                      <a:lnTo>
                        <a:pt x="56" y="88"/>
                      </a:lnTo>
                      <a:lnTo>
                        <a:pt x="72" y="96"/>
                      </a:lnTo>
                      <a:lnTo>
                        <a:pt x="72" y="80"/>
                      </a:lnTo>
                      <a:lnTo>
                        <a:pt x="56" y="56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591">
                  <a:extLst>
                    <a:ext uri="{FF2B5EF4-FFF2-40B4-BE49-F238E27FC236}">
                      <a16:creationId xmlns:a16="http://schemas.microsoft.com/office/drawing/2014/main" id="{65E16160-2C30-4018-BD6F-CDC5A4CF0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6674" y="5180041"/>
                  <a:ext cx="153880" cy="122420"/>
                </a:xfrm>
                <a:custGeom>
                  <a:avLst/>
                  <a:gdLst>
                    <a:gd name="T0" fmla="*/ 0 w 56"/>
                    <a:gd name="T1" fmla="*/ 2147483647 h 48"/>
                    <a:gd name="T2" fmla="*/ 2147483647 w 56"/>
                    <a:gd name="T3" fmla="*/ 2147483647 h 48"/>
                    <a:gd name="T4" fmla="*/ 2147483647 w 56"/>
                    <a:gd name="T5" fmla="*/ 2147483647 h 48"/>
                    <a:gd name="T6" fmla="*/ 2147483647 w 56"/>
                    <a:gd name="T7" fmla="*/ 0 h 48"/>
                    <a:gd name="T8" fmla="*/ 2147483647 w 56"/>
                    <a:gd name="T9" fmla="*/ 2147483647 h 48"/>
                    <a:gd name="T10" fmla="*/ 2147483647 w 56"/>
                    <a:gd name="T11" fmla="*/ 2147483647 h 48"/>
                    <a:gd name="T12" fmla="*/ 2147483647 w 56"/>
                    <a:gd name="T13" fmla="*/ 2147483647 h 48"/>
                    <a:gd name="T14" fmla="*/ 2147483647 w 56"/>
                    <a:gd name="T15" fmla="*/ 2147483647 h 48"/>
                    <a:gd name="T16" fmla="*/ 2147483647 w 56"/>
                    <a:gd name="T17" fmla="*/ 2147483647 h 48"/>
                    <a:gd name="T18" fmla="*/ 0 w 56"/>
                    <a:gd name="T19" fmla="*/ 2147483647 h 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48"/>
                    <a:gd name="T32" fmla="*/ 56 w 56"/>
                    <a:gd name="T33" fmla="*/ 48 h 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48">
                      <a:moveTo>
                        <a:pt x="0" y="40"/>
                      </a:moveTo>
                      <a:lnTo>
                        <a:pt x="8" y="16"/>
                      </a:lnTo>
                      <a:lnTo>
                        <a:pt x="24" y="16"/>
                      </a:lnTo>
                      <a:lnTo>
                        <a:pt x="40" y="0"/>
                      </a:lnTo>
                      <a:lnTo>
                        <a:pt x="56" y="16"/>
                      </a:lnTo>
                      <a:lnTo>
                        <a:pt x="56" y="48"/>
                      </a:lnTo>
                      <a:lnTo>
                        <a:pt x="40" y="40"/>
                      </a:lnTo>
                      <a:lnTo>
                        <a:pt x="24" y="40"/>
                      </a:lnTo>
                      <a:lnTo>
                        <a:pt x="16" y="32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592">
                  <a:extLst>
                    <a:ext uri="{FF2B5EF4-FFF2-40B4-BE49-F238E27FC236}">
                      <a16:creationId xmlns:a16="http://schemas.microsoft.com/office/drawing/2014/main" id="{3B3BB796-FC78-429A-BD2D-51D268F4A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7393" y="5448099"/>
                  <a:ext cx="198485" cy="227955"/>
                </a:xfrm>
                <a:custGeom>
                  <a:avLst/>
                  <a:gdLst>
                    <a:gd name="T0" fmla="*/ 2147483647 w 72"/>
                    <a:gd name="T1" fmla="*/ 2147483647 h 88"/>
                    <a:gd name="T2" fmla="*/ 2147483647 w 72"/>
                    <a:gd name="T3" fmla="*/ 2147483647 h 88"/>
                    <a:gd name="T4" fmla="*/ 0 w 72"/>
                    <a:gd name="T5" fmla="*/ 2147483647 h 88"/>
                    <a:gd name="T6" fmla="*/ 0 w 72"/>
                    <a:gd name="T7" fmla="*/ 2147483647 h 88"/>
                    <a:gd name="T8" fmla="*/ 2147483647 w 72"/>
                    <a:gd name="T9" fmla="*/ 2147483647 h 88"/>
                    <a:gd name="T10" fmla="*/ 2147483647 w 72"/>
                    <a:gd name="T11" fmla="*/ 2147483647 h 88"/>
                    <a:gd name="T12" fmla="*/ 2147483647 w 72"/>
                    <a:gd name="T13" fmla="*/ 2147483647 h 88"/>
                    <a:gd name="T14" fmla="*/ 2147483647 w 72"/>
                    <a:gd name="T15" fmla="*/ 0 h 88"/>
                    <a:gd name="T16" fmla="*/ 2147483647 w 72"/>
                    <a:gd name="T17" fmla="*/ 2147483647 h 88"/>
                    <a:gd name="T18" fmla="*/ 2147483647 w 72"/>
                    <a:gd name="T19" fmla="*/ 2147483647 h 88"/>
                    <a:gd name="T20" fmla="*/ 2147483647 w 72"/>
                    <a:gd name="T21" fmla="*/ 2147483647 h 88"/>
                    <a:gd name="T22" fmla="*/ 2147483647 w 72"/>
                    <a:gd name="T23" fmla="*/ 2147483647 h 88"/>
                    <a:gd name="T24" fmla="*/ 2147483647 w 72"/>
                    <a:gd name="T25" fmla="*/ 2147483647 h 88"/>
                    <a:gd name="T26" fmla="*/ 2147483647 w 72"/>
                    <a:gd name="T27" fmla="*/ 2147483647 h 88"/>
                    <a:gd name="T28" fmla="*/ 2147483647 w 72"/>
                    <a:gd name="T29" fmla="*/ 2147483647 h 88"/>
                    <a:gd name="T30" fmla="*/ 2147483647 w 72"/>
                    <a:gd name="T31" fmla="*/ 2147483647 h 88"/>
                    <a:gd name="T32" fmla="*/ 2147483647 w 72"/>
                    <a:gd name="T33" fmla="*/ 2147483647 h 88"/>
                    <a:gd name="T34" fmla="*/ 2147483647 w 72"/>
                    <a:gd name="T35" fmla="*/ 2147483647 h 88"/>
                    <a:gd name="T36" fmla="*/ 2147483647 w 72"/>
                    <a:gd name="T37" fmla="*/ 2147483647 h 88"/>
                    <a:gd name="T38" fmla="*/ 2147483647 w 72"/>
                    <a:gd name="T39" fmla="*/ 2147483647 h 88"/>
                    <a:gd name="T40" fmla="*/ 2147483647 w 72"/>
                    <a:gd name="T41" fmla="*/ 2147483647 h 88"/>
                    <a:gd name="T42" fmla="*/ 2147483647 w 72"/>
                    <a:gd name="T43" fmla="*/ 2147483647 h 88"/>
                    <a:gd name="T44" fmla="*/ 2147483647 w 72"/>
                    <a:gd name="T45" fmla="*/ 2147483647 h 88"/>
                    <a:gd name="T46" fmla="*/ 2147483647 w 72"/>
                    <a:gd name="T47" fmla="*/ 2147483647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2"/>
                    <a:gd name="T73" fmla="*/ 0 h 88"/>
                    <a:gd name="T74" fmla="*/ 72 w 72"/>
                    <a:gd name="T75" fmla="*/ 88 h 8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2" h="88">
                      <a:moveTo>
                        <a:pt x="8" y="88"/>
                      </a:moveTo>
                      <a:lnTo>
                        <a:pt x="8" y="72"/>
                      </a:lnTo>
                      <a:lnTo>
                        <a:pt x="0" y="56"/>
                      </a:lnTo>
                      <a:lnTo>
                        <a:pt x="0" y="48"/>
                      </a:lnTo>
                      <a:lnTo>
                        <a:pt x="16" y="16"/>
                      </a:lnTo>
                      <a:lnTo>
                        <a:pt x="24" y="8"/>
                      </a:lnTo>
                      <a:lnTo>
                        <a:pt x="40" y="8"/>
                      </a:lnTo>
                      <a:lnTo>
                        <a:pt x="72" y="0"/>
                      </a:lnTo>
                      <a:lnTo>
                        <a:pt x="72" y="8"/>
                      </a:lnTo>
                      <a:lnTo>
                        <a:pt x="56" y="8"/>
                      </a:lnTo>
                      <a:lnTo>
                        <a:pt x="32" y="16"/>
                      </a:lnTo>
                      <a:lnTo>
                        <a:pt x="24" y="32"/>
                      </a:lnTo>
                      <a:lnTo>
                        <a:pt x="56" y="32"/>
                      </a:lnTo>
                      <a:lnTo>
                        <a:pt x="56" y="40"/>
                      </a:lnTo>
                      <a:lnTo>
                        <a:pt x="48" y="48"/>
                      </a:lnTo>
                      <a:lnTo>
                        <a:pt x="40" y="56"/>
                      </a:lnTo>
                      <a:lnTo>
                        <a:pt x="56" y="72"/>
                      </a:lnTo>
                      <a:lnTo>
                        <a:pt x="64" y="88"/>
                      </a:lnTo>
                      <a:lnTo>
                        <a:pt x="48" y="88"/>
                      </a:lnTo>
                      <a:lnTo>
                        <a:pt x="32" y="72"/>
                      </a:lnTo>
                      <a:lnTo>
                        <a:pt x="24" y="56"/>
                      </a:lnTo>
                      <a:lnTo>
                        <a:pt x="24" y="80"/>
                      </a:lnTo>
                      <a:lnTo>
                        <a:pt x="24" y="88"/>
                      </a:lnTo>
                      <a:lnTo>
                        <a:pt x="8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593">
                  <a:extLst>
                    <a:ext uri="{FF2B5EF4-FFF2-40B4-BE49-F238E27FC236}">
                      <a16:creationId xmlns:a16="http://schemas.microsoft.com/office/drawing/2014/main" id="{D01BF49E-F9B0-4E2A-B9F6-AC908F2EA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0211" y="5716155"/>
                  <a:ext cx="370207" cy="82317"/>
                </a:xfrm>
                <a:custGeom>
                  <a:avLst/>
                  <a:gdLst>
                    <a:gd name="T0" fmla="*/ 0 w 136"/>
                    <a:gd name="T1" fmla="*/ 0 h 32"/>
                    <a:gd name="T2" fmla="*/ 2147483647 w 136"/>
                    <a:gd name="T3" fmla="*/ 0 h 32"/>
                    <a:gd name="T4" fmla="*/ 2147483647 w 136"/>
                    <a:gd name="T5" fmla="*/ 0 h 32"/>
                    <a:gd name="T6" fmla="*/ 2147483647 w 136"/>
                    <a:gd name="T7" fmla="*/ 0 h 32"/>
                    <a:gd name="T8" fmla="*/ 2147483647 w 136"/>
                    <a:gd name="T9" fmla="*/ 2147483647 h 32"/>
                    <a:gd name="T10" fmla="*/ 2147483647 w 136"/>
                    <a:gd name="T11" fmla="*/ 2147483647 h 32"/>
                    <a:gd name="T12" fmla="*/ 2147483647 w 136"/>
                    <a:gd name="T13" fmla="*/ 2147483647 h 32"/>
                    <a:gd name="T14" fmla="*/ 2147483647 w 136"/>
                    <a:gd name="T15" fmla="*/ 2147483647 h 32"/>
                    <a:gd name="T16" fmla="*/ 2147483647 w 136"/>
                    <a:gd name="T17" fmla="*/ 2147483647 h 32"/>
                    <a:gd name="T18" fmla="*/ 2147483647 w 136"/>
                    <a:gd name="T19" fmla="*/ 2147483647 h 32"/>
                    <a:gd name="T20" fmla="*/ 0 w 136"/>
                    <a:gd name="T21" fmla="*/ 0 h 3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6"/>
                    <a:gd name="T34" fmla="*/ 0 h 32"/>
                    <a:gd name="T35" fmla="*/ 136 w 136"/>
                    <a:gd name="T36" fmla="*/ 32 h 3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6" h="32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64" y="0"/>
                      </a:lnTo>
                      <a:lnTo>
                        <a:pt x="80" y="0"/>
                      </a:lnTo>
                      <a:lnTo>
                        <a:pt x="96" y="8"/>
                      </a:lnTo>
                      <a:lnTo>
                        <a:pt x="128" y="16"/>
                      </a:lnTo>
                      <a:lnTo>
                        <a:pt x="136" y="32"/>
                      </a:lnTo>
                      <a:lnTo>
                        <a:pt x="104" y="24"/>
                      </a:lnTo>
                      <a:lnTo>
                        <a:pt x="80" y="24"/>
                      </a:lnTo>
                      <a:lnTo>
                        <a:pt x="32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599">
                  <a:extLst>
                    <a:ext uri="{FF2B5EF4-FFF2-40B4-BE49-F238E27FC236}">
                      <a16:creationId xmlns:a16="http://schemas.microsoft.com/office/drawing/2014/main" id="{5B515805-8A34-4F72-8012-924D328C9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395" y="4145805"/>
                  <a:ext cx="109280" cy="63320"/>
                </a:xfrm>
                <a:custGeom>
                  <a:avLst/>
                  <a:gdLst>
                    <a:gd name="T0" fmla="*/ 0 w 40"/>
                    <a:gd name="T1" fmla="*/ 2147483647 h 24"/>
                    <a:gd name="T2" fmla="*/ 2147483647 w 40"/>
                    <a:gd name="T3" fmla="*/ 0 h 24"/>
                    <a:gd name="T4" fmla="*/ 2147483647 w 40"/>
                    <a:gd name="T5" fmla="*/ 0 h 24"/>
                    <a:gd name="T6" fmla="*/ 2147483647 w 40"/>
                    <a:gd name="T7" fmla="*/ 2147483647 h 24"/>
                    <a:gd name="T8" fmla="*/ 2147483647 w 40"/>
                    <a:gd name="T9" fmla="*/ 2147483647 h 24"/>
                    <a:gd name="T10" fmla="*/ 2147483647 w 40"/>
                    <a:gd name="T11" fmla="*/ 2147483647 h 24"/>
                    <a:gd name="T12" fmla="*/ 0 w 40"/>
                    <a:gd name="T13" fmla="*/ 214748364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24"/>
                    <a:gd name="T23" fmla="*/ 40 w 40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24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40" y="24"/>
                      </a:lnTo>
                      <a:lnTo>
                        <a:pt x="24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00">
                  <a:extLst>
                    <a:ext uri="{FF2B5EF4-FFF2-40B4-BE49-F238E27FC236}">
                      <a16:creationId xmlns:a16="http://schemas.microsoft.com/office/drawing/2014/main" id="{2B053DC1-1F4B-41CB-859A-BA323AA25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117" y="4021275"/>
                  <a:ext cx="44603" cy="84428"/>
                </a:xfrm>
                <a:custGeom>
                  <a:avLst/>
                  <a:gdLst>
                    <a:gd name="T0" fmla="*/ 0 w 16"/>
                    <a:gd name="T1" fmla="*/ 2147483647 h 32"/>
                    <a:gd name="T2" fmla="*/ 0 w 16"/>
                    <a:gd name="T3" fmla="*/ 2147483647 h 32"/>
                    <a:gd name="T4" fmla="*/ 2147483647 w 16"/>
                    <a:gd name="T5" fmla="*/ 0 h 32"/>
                    <a:gd name="T6" fmla="*/ 2147483647 w 16"/>
                    <a:gd name="T7" fmla="*/ 2147483647 h 32"/>
                    <a:gd name="T8" fmla="*/ 2147483647 w 16"/>
                    <a:gd name="T9" fmla="*/ 2147483647 h 32"/>
                    <a:gd name="T10" fmla="*/ 0 w 16"/>
                    <a:gd name="T11" fmla="*/ 2147483647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32"/>
                    <a:gd name="T20" fmla="*/ 16 w 16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32">
                      <a:moveTo>
                        <a:pt x="0" y="32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16"/>
                      </a:lnTo>
                      <a:lnTo>
                        <a:pt x="16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01">
                  <a:extLst>
                    <a:ext uri="{FF2B5EF4-FFF2-40B4-BE49-F238E27FC236}">
                      <a16:creationId xmlns:a16="http://schemas.microsoft.com/office/drawing/2014/main" id="{2EFB6572-AF4F-4492-B465-D203C623A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395" y="4145805"/>
                  <a:ext cx="109280" cy="63320"/>
                </a:xfrm>
                <a:custGeom>
                  <a:avLst/>
                  <a:gdLst>
                    <a:gd name="T0" fmla="*/ 0 w 40"/>
                    <a:gd name="T1" fmla="*/ 2147483647 h 24"/>
                    <a:gd name="T2" fmla="*/ 2147483647 w 40"/>
                    <a:gd name="T3" fmla="*/ 0 h 24"/>
                    <a:gd name="T4" fmla="*/ 2147483647 w 40"/>
                    <a:gd name="T5" fmla="*/ 0 h 24"/>
                    <a:gd name="T6" fmla="*/ 2147483647 w 40"/>
                    <a:gd name="T7" fmla="*/ 2147483647 h 24"/>
                    <a:gd name="T8" fmla="*/ 2147483647 w 40"/>
                    <a:gd name="T9" fmla="*/ 2147483647 h 24"/>
                    <a:gd name="T10" fmla="*/ 2147483647 w 40"/>
                    <a:gd name="T11" fmla="*/ 2147483647 h 24"/>
                    <a:gd name="T12" fmla="*/ 0 w 40"/>
                    <a:gd name="T13" fmla="*/ 2147483647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24"/>
                    <a:gd name="T23" fmla="*/ 40 w 40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24">
                      <a:moveTo>
                        <a:pt x="0" y="8"/>
                      </a:moveTo>
                      <a:lnTo>
                        <a:pt x="24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40" y="24"/>
                      </a:lnTo>
                      <a:lnTo>
                        <a:pt x="24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602">
                  <a:extLst>
                    <a:ext uri="{FF2B5EF4-FFF2-40B4-BE49-F238E27FC236}">
                      <a16:creationId xmlns:a16="http://schemas.microsoft.com/office/drawing/2014/main" id="{E9F52710-C4A0-4BDA-AEE5-80BC28DAA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117" y="4021275"/>
                  <a:ext cx="44603" cy="84428"/>
                </a:xfrm>
                <a:custGeom>
                  <a:avLst/>
                  <a:gdLst>
                    <a:gd name="T0" fmla="*/ 0 w 16"/>
                    <a:gd name="T1" fmla="*/ 2147483647 h 32"/>
                    <a:gd name="T2" fmla="*/ 0 w 16"/>
                    <a:gd name="T3" fmla="*/ 2147483647 h 32"/>
                    <a:gd name="T4" fmla="*/ 2147483647 w 16"/>
                    <a:gd name="T5" fmla="*/ 0 h 32"/>
                    <a:gd name="T6" fmla="*/ 2147483647 w 16"/>
                    <a:gd name="T7" fmla="*/ 2147483647 h 32"/>
                    <a:gd name="T8" fmla="*/ 2147483647 w 16"/>
                    <a:gd name="T9" fmla="*/ 2147483647 h 32"/>
                    <a:gd name="T10" fmla="*/ 0 w 16"/>
                    <a:gd name="T11" fmla="*/ 2147483647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32"/>
                    <a:gd name="T20" fmla="*/ 16 w 16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32">
                      <a:moveTo>
                        <a:pt x="0" y="32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16" y="16"/>
                      </a:lnTo>
                      <a:lnTo>
                        <a:pt x="16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603">
                  <a:extLst>
                    <a:ext uri="{FF2B5EF4-FFF2-40B4-BE49-F238E27FC236}">
                      <a16:creationId xmlns:a16="http://schemas.microsoft.com/office/drawing/2014/main" id="{2C28AA88-5B78-4511-88C4-B9F9880BD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3938958"/>
                  <a:ext cx="64675" cy="63320"/>
                </a:xfrm>
                <a:custGeom>
                  <a:avLst/>
                  <a:gdLst>
                    <a:gd name="T0" fmla="*/ 0 w 24"/>
                    <a:gd name="T1" fmla="*/ 2147483647 h 24"/>
                    <a:gd name="T2" fmla="*/ 2147483647 w 24"/>
                    <a:gd name="T3" fmla="*/ 0 h 24"/>
                    <a:gd name="T4" fmla="*/ 2147483647 w 24"/>
                    <a:gd name="T5" fmla="*/ 2147483647 h 24"/>
                    <a:gd name="T6" fmla="*/ 2147483647 w 24"/>
                    <a:gd name="T7" fmla="*/ 2147483647 h 24"/>
                    <a:gd name="T8" fmla="*/ 0 w 24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24"/>
                    <a:gd name="T17" fmla="*/ 24 w 24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24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604">
                  <a:extLst>
                    <a:ext uri="{FF2B5EF4-FFF2-40B4-BE49-F238E27FC236}">
                      <a16:creationId xmlns:a16="http://schemas.microsoft.com/office/drawing/2014/main" id="{6FD2A710-5BC5-4F44-B988-447F893AF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2201" y="4188020"/>
                  <a:ext cx="64675" cy="21107"/>
                </a:xfrm>
                <a:custGeom>
                  <a:avLst/>
                  <a:gdLst>
                    <a:gd name="T0" fmla="*/ 2147483647 w 24"/>
                    <a:gd name="T1" fmla="*/ 0 h 8"/>
                    <a:gd name="T2" fmla="*/ 2147483647 w 24"/>
                    <a:gd name="T3" fmla="*/ 0 h 8"/>
                    <a:gd name="T4" fmla="*/ 0 w 24"/>
                    <a:gd name="T5" fmla="*/ 2147483647 h 8"/>
                    <a:gd name="T6" fmla="*/ 2147483647 w 24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8"/>
                    <a:gd name="T14" fmla="*/ 24 w 24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8">
                      <a:moveTo>
                        <a:pt x="16" y="0"/>
                      </a:move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605">
                  <a:extLst>
                    <a:ext uri="{FF2B5EF4-FFF2-40B4-BE49-F238E27FC236}">
                      <a16:creationId xmlns:a16="http://schemas.microsoft.com/office/drawing/2014/main" id="{3B6038BE-F9DD-4786-981C-0D855F2A10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3938958"/>
                  <a:ext cx="64675" cy="63320"/>
                </a:xfrm>
                <a:custGeom>
                  <a:avLst/>
                  <a:gdLst>
                    <a:gd name="T0" fmla="*/ 0 w 24"/>
                    <a:gd name="T1" fmla="*/ 2147483647 h 24"/>
                    <a:gd name="T2" fmla="*/ 2147483647 w 24"/>
                    <a:gd name="T3" fmla="*/ 0 h 24"/>
                    <a:gd name="T4" fmla="*/ 2147483647 w 24"/>
                    <a:gd name="T5" fmla="*/ 2147483647 h 24"/>
                    <a:gd name="T6" fmla="*/ 2147483647 w 24"/>
                    <a:gd name="T7" fmla="*/ 2147483647 h 24"/>
                    <a:gd name="T8" fmla="*/ 0 w 24"/>
                    <a:gd name="T9" fmla="*/ 2147483647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24"/>
                    <a:gd name="T17" fmla="*/ 24 w 24"/>
                    <a:gd name="T18" fmla="*/ 24 h 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24">
                      <a:moveTo>
                        <a:pt x="0" y="8"/>
                      </a:moveTo>
                      <a:lnTo>
                        <a:pt x="16" y="0"/>
                      </a:lnTo>
                      <a:lnTo>
                        <a:pt x="24" y="16"/>
                      </a:lnTo>
                      <a:lnTo>
                        <a:pt x="16" y="2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606">
                  <a:extLst>
                    <a:ext uri="{FF2B5EF4-FFF2-40B4-BE49-F238E27FC236}">
                      <a16:creationId xmlns:a16="http://schemas.microsoft.com/office/drawing/2014/main" id="{A8FD809D-B5F7-4AC5-B1D3-73BD502D4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2201" y="4188020"/>
                  <a:ext cx="64675" cy="21107"/>
                </a:xfrm>
                <a:custGeom>
                  <a:avLst/>
                  <a:gdLst>
                    <a:gd name="T0" fmla="*/ 2147483647 w 24"/>
                    <a:gd name="T1" fmla="*/ 0 h 8"/>
                    <a:gd name="T2" fmla="*/ 2147483647 w 24"/>
                    <a:gd name="T3" fmla="*/ 0 h 8"/>
                    <a:gd name="T4" fmla="*/ 0 w 24"/>
                    <a:gd name="T5" fmla="*/ 2147483647 h 8"/>
                    <a:gd name="T6" fmla="*/ 2147483647 w 24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8"/>
                    <a:gd name="T14" fmla="*/ 24 w 24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8">
                      <a:moveTo>
                        <a:pt x="16" y="0"/>
                      </a:move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Rectangle 607">
                  <a:extLst>
                    <a:ext uri="{FF2B5EF4-FFF2-40B4-BE49-F238E27FC236}">
                      <a16:creationId xmlns:a16="http://schemas.microsoft.com/office/drawing/2014/main" id="{8DE7ECE9-7A04-47F8-B6FD-F40EF74F79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3716" y="4498292"/>
                  <a:ext cx="0" cy="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 eaLnBrk="1" hangingPunct="1">
                    <a:spcBef>
                      <a:spcPct val="50000"/>
                    </a:spcBef>
                  </a:pPr>
                  <a:endParaRPr lang="en-US" sz="3200">
                    <a:solidFill>
                      <a:srgbClr val="4D4D4D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4" name="Freeform 608">
                  <a:extLst>
                    <a:ext uri="{FF2B5EF4-FFF2-40B4-BE49-F238E27FC236}">
                      <a16:creationId xmlns:a16="http://schemas.microsoft.com/office/drawing/2014/main" id="{A0E4155C-A067-407B-AE8C-7334759EC3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183" y="4002278"/>
                  <a:ext cx="633368" cy="225844"/>
                </a:xfrm>
                <a:custGeom>
                  <a:avLst/>
                  <a:gdLst>
                    <a:gd name="T0" fmla="*/ 2147483647 w 232"/>
                    <a:gd name="T1" fmla="*/ 2147483647 h 88"/>
                    <a:gd name="T2" fmla="*/ 2147483647 w 232"/>
                    <a:gd name="T3" fmla="*/ 2147483647 h 88"/>
                    <a:gd name="T4" fmla="*/ 2147483647 w 232"/>
                    <a:gd name="T5" fmla="*/ 2147483647 h 88"/>
                    <a:gd name="T6" fmla="*/ 2147483647 w 232"/>
                    <a:gd name="T7" fmla="*/ 2147483647 h 88"/>
                    <a:gd name="T8" fmla="*/ 2147483647 w 232"/>
                    <a:gd name="T9" fmla="*/ 2147483647 h 88"/>
                    <a:gd name="T10" fmla="*/ 2147483647 w 232"/>
                    <a:gd name="T11" fmla="*/ 2147483647 h 88"/>
                    <a:gd name="T12" fmla="*/ 2147483647 w 232"/>
                    <a:gd name="T13" fmla="*/ 2147483647 h 88"/>
                    <a:gd name="T14" fmla="*/ 2147483647 w 232"/>
                    <a:gd name="T15" fmla="*/ 2147483647 h 88"/>
                    <a:gd name="T16" fmla="*/ 2147483647 w 232"/>
                    <a:gd name="T17" fmla="*/ 2147483647 h 88"/>
                    <a:gd name="T18" fmla="*/ 2147483647 w 232"/>
                    <a:gd name="T19" fmla="*/ 0 h 88"/>
                    <a:gd name="T20" fmla="*/ 2147483647 w 232"/>
                    <a:gd name="T21" fmla="*/ 0 h 88"/>
                    <a:gd name="T22" fmla="*/ 2147483647 w 232"/>
                    <a:gd name="T23" fmla="*/ 0 h 88"/>
                    <a:gd name="T24" fmla="*/ 2147483647 w 232"/>
                    <a:gd name="T25" fmla="*/ 2147483647 h 88"/>
                    <a:gd name="T26" fmla="*/ 2147483647 w 232"/>
                    <a:gd name="T27" fmla="*/ 2147483647 h 88"/>
                    <a:gd name="T28" fmla="*/ 2147483647 w 232"/>
                    <a:gd name="T29" fmla="*/ 2147483647 h 88"/>
                    <a:gd name="T30" fmla="*/ 2147483647 w 232"/>
                    <a:gd name="T31" fmla="*/ 0 h 88"/>
                    <a:gd name="T32" fmla="*/ 2147483647 w 232"/>
                    <a:gd name="T33" fmla="*/ 0 h 88"/>
                    <a:gd name="T34" fmla="*/ 2147483647 w 232"/>
                    <a:gd name="T35" fmla="*/ 0 h 88"/>
                    <a:gd name="T36" fmla="*/ 2147483647 w 232"/>
                    <a:gd name="T37" fmla="*/ 0 h 88"/>
                    <a:gd name="T38" fmla="*/ 2147483647 w 232"/>
                    <a:gd name="T39" fmla="*/ 0 h 88"/>
                    <a:gd name="T40" fmla="*/ 2147483647 w 232"/>
                    <a:gd name="T41" fmla="*/ 2147483647 h 88"/>
                    <a:gd name="T42" fmla="*/ 2147483647 w 232"/>
                    <a:gd name="T43" fmla="*/ 2147483647 h 88"/>
                    <a:gd name="T44" fmla="*/ 2147483647 w 232"/>
                    <a:gd name="T45" fmla="*/ 2147483647 h 88"/>
                    <a:gd name="T46" fmla="*/ 2147483647 w 232"/>
                    <a:gd name="T47" fmla="*/ 2147483647 h 88"/>
                    <a:gd name="T48" fmla="*/ 2147483647 w 232"/>
                    <a:gd name="T49" fmla="*/ 2147483647 h 88"/>
                    <a:gd name="T50" fmla="*/ 0 w 232"/>
                    <a:gd name="T51" fmla="*/ 2147483647 h 88"/>
                    <a:gd name="T52" fmla="*/ 2147483647 w 232"/>
                    <a:gd name="T53" fmla="*/ 2147483647 h 88"/>
                    <a:gd name="T54" fmla="*/ 2147483647 w 232"/>
                    <a:gd name="T55" fmla="*/ 2147483647 h 88"/>
                    <a:gd name="T56" fmla="*/ 2147483647 w 232"/>
                    <a:gd name="T57" fmla="*/ 2147483647 h 88"/>
                    <a:gd name="T58" fmla="*/ 2147483647 w 232"/>
                    <a:gd name="T59" fmla="*/ 2147483647 h 88"/>
                    <a:gd name="T60" fmla="*/ 2147483647 w 232"/>
                    <a:gd name="T61" fmla="*/ 2147483647 h 88"/>
                    <a:gd name="T62" fmla="*/ 2147483647 w 232"/>
                    <a:gd name="T63" fmla="*/ 2147483647 h 88"/>
                    <a:gd name="T64" fmla="*/ 2147483647 w 232"/>
                    <a:gd name="T65" fmla="*/ 2147483647 h 88"/>
                    <a:gd name="T66" fmla="*/ 2147483647 w 232"/>
                    <a:gd name="T67" fmla="*/ 2147483647 h 88"/>
                    <a:gd name="T68" fmla="*/ 2147483647 w 232"/>
                    <a:gd name="T69" fmla="*/ 2147483647 h 8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32"/>
                    <a:gd name="T106" fmla="*/ 0 h 88"/>
                    <a:gd name="T107" fmla="*/ 232 w 232"/>
                    <a:gd name="T108" fmla="*/ 88 h 8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32" h="88">
                      <a:moveTo>
                        <a:pt x="136" y="80"/>
                      </a:moveTo>
                      <a:lnTo>
                        <a:pt x="144" y="80"/>
                      </a:lnTo>
                      <a:lnTo>
                        <a:pt x="184" y="80"/>
                      </a:lnTo>
                      <a:lnTo>
                        <a:pt x="208" y="72"/>
                      </a:lnTo>
                      <a:lnTo>
                        <a:pt x="224" y="72"/>
                      </a:lnTo>
                      <a:lnTo>
                        <a:pt x="232" y="72"/>
                      </a:lnTo>
                      <a:lnTo>
                        <a:pt x="232" y="64"/>
                      </a:lnTo>
                      <a:lnTo>
                        <a:pt x="232" y="32"/>
                      </a:lnTo>
                      <a:lnTo>
                        <a:pt x="216" y="8"/>
                      </a:lnTo>
                      <a:lnTo>
                        <a:pt x="208" y="0"/>
                      </a:lnTo>
                      <a:lnTo>
                        <a:pt x="200" y="0"/>
                      </a:lnTo>
                      <a:lnTo>
                        <a:pt x="192" y="0"/>
                      </a:lnTo>
                      <a:lnTo>
                        <a:pt x="176" y="8"/>
                      </a:lnTo>
                      <a:lnTo>
                        <a:pt x="160" y="8"/>
                      </a:lnTo>
                      <a:lnTo>
                        <a:pt x="152" y="8"/>
                      </a:lnTo>
                      <a:lnTo>
                        <a:pt x="136" y="0"/>
                      </a:lnTo>
                      <a:lnTo>
                        <a:pt x="128" y="0"/>
                      </a:lnTo>
                      <a:lnTo>
                        <a:pt x="96" y="0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64" y="8"/>
                      </a:lnTo>
                      <a:lnTo>
                        <a:pt x="48" y="16"/>
                      </a:lnTo>
                      <a:lnTo>
                        <a:pt x="40" y="8"/>
                      </a:lnTo>
                      <a:lnTo>
                        <a:pt x="32" y="24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16" y="64"/>
                      </a:lnTo>
                      <a:lnTo>
                        <a:pt x="24" y="80"/>
                      </a:lnTo>
                      <a:lnTo>
                        <a:pt x="56" y="80"/>
                      </a:lnTo>
                      <a:lnTo>
                        <a:pt x="64" y="80"/>
                      </a:lnTo>
                      <a:lnTo>
                        <a:pt x="88" y="88"/>
                      </a:lnTo>
                      <a:lnTo>
                        <a:pt x="104" y="80"/>
                      </a:lnTo>
                      <a:lnTo>
                        <a:pt x="120" y="88"/>
                      </a:lnTo>
                      <a:lnTo>
                        <a:pt x="136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609">
                  <a:extLst>
                    <a:ext uri="{FF2B5EF4-FFF2-40B4-BE49-F238E27FC236}">
                      <a16:creationId xmlns:a16="http://schemas.microsoft.com/office/drawing/2014/main" id="{CCF3CFAA-3D7A-42EB-90FD-B8E4E803FD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716" y="4188020"/>
                  <a:ext cx="240859" cy="206846"/>
                </a:xfrm>
                <a:custGeom>
                  <a:avLst/>
                  <a:gdLst>
                    <a:gd name="T0" fmla="*/ 2147483647 w 88"/>
                    <a:gd name="T1" fmla="*/ 2147483647 h 80"/>
                    <a:gd name="T2" fmla="*/ 2147483647 w 88"/>
                    <a:gd name="T3" fmla="*/ 2147483647 h 80"/>
                    <a:gd name="T4" fmla="*/ 2147483647 w 88"/>
                    <a:gd name="T5" fmla="*/ 2147483647 h 80"/>
                    <a:gd name="T6" fmla="*/ 2147483647 w 88"/>
                    <a:gd name="T7" fmla="*/ 2147483647 h 80"/>
                    <a:gd name="T8" fmla="*/ 2147483647 w 88"/>
                    <a:gd name="T9" fmla="*/ 2147483647 h 80"/>
                    <a:gd name="T10" fmla="*/ 2147483647 w 88"/>
                    <a:gd name="T11" fmla="*/ 2147483647 h 80"/>
                    <a:gd name="T12" fmla="*/ 2147483647 w 88"/>
                    <a:gd name="T13" fmla="*/ 0 h 80"/>
                    <a:gd name="T14" fmla="*/ 2147483647 w 88"/>
                    <a:gd name="T15" fmla="*/ 2147483647 h 80"/>
                    <a:gd name="T16" fmla="*/ 2147483647 w 88"/>
                    <a:gd name="T17" fmla="*/ 2147483647 h 80"/>
                    <a:gd name="T18" fmla="*/ 2147483647 w 88"/>
                    <a:gd name="T19" fmla="*/ 2147483647 h 80"/>
                    <a:gd name="T20" fmla="*/ 2147483647 w 88"/>
                    <a:gd name="T21" fmla="*/ 2147483647 h 80"/>
                    <a:gd name="T22" fmla="*/ 2147483647 w 88"/>
                    <a:gd name="T23" fmla="*/ 2147483647 h 80"/>
                    <a:gd name="T24" fmla="*/ 0 w 88"/>
                    <a:gd name="T25" fmla="*/ 2147483647 h 80"/>
                    <a:gd name="T26" fmla="*/ 2147483647 w 88"/>
                    <a:gd name="T27" fmla="*/ 2147483647 h 80"/>
                    <a:gd name="T28" fmla="*/ 2147483647 w 88"/>
                    <a:gd name="T29" fmla="*/ 2147483647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8"/>
                    <a:gd name="T46" fmla="*/ 0 h 80"/>
                    <a:gd name="T47" fmla="*/ 88 w 88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8" h="80">
                      <a:moveTo>
                        <a:pt x="16" y="80"/>
                      </a:moveTo>
                      <a:lnTo>
                        <a:pt x="40" y="64"/>
                      </a:lnTo>
                      <a:lnTo>
                        <a:pt x="48" y="64"/>
                      </a:lnTo>
                      <a:lnTo>
                        <a:pt x="72" y="48"/>
                      </a:lnTo>
                      <a:lnTo>
                        <a:pt x="80" y="16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72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610">
                  <a:extLst>
                    <a:ext uri="{FF2B5EF4-FFF2-40B4-BE49-F238E27FC236}">
                      <a16:creationId xmlns:a16="http://schemas.microsoft.com/office/drawing/2014/main" id="{57F383C3-7266-4AD4-8212-D584D51E7D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1342" y="4352653"/>
                  <a:ext cx="173953" cy="145638"/>
                </a:xfrm>
                <a:custGeom>
                  <a:avLst/>
                  <a:gdLst>
                    <a:gd name="T0" fmla="*/ 2147483647 w 64"/>
                    <a:gd name="T1" fmla="*/ 2147483647 h 56"/>
                    <a:gd name="T2" fmla="*/ 2147483647 w 64"/>
                    <a:gd name="T3" fmla="*/ 0 h 56"/>
                    <a:gd name="T4" fmla="*/ 2147483647 w 64"/>
                    <a:gd name="T5" fmla="*/ 0 h 56"/>
                    <a:gd name="T6" fmla="*/ 2147483647 w 64"/>
                    <a:gd name="T7" fmla="*/ 2147483647 h 56"/>
                    <a:gd name="T8" fmla="*/ 2147483647 w 64"/>
                    <a:gd name="T9" fmla="*/ 2147483647 h 56"/>
                    <a:gd name="T10" fmla="*/ 2147483647 w 64"/>
                    <a:gd name="T11" fmla="*/ 2147483647 h 56"/>
                    <a:gd name="T12" fmla="*/ 2147483647 w 64"/>
                    <a:gd name="T13" fmla="*/ 2147483647 h 56"/>
                    <a:gd name="T14" fmla="*/ 0 w 64"/>
                    <a:gd name="T15" fmla="*/ 2147483647 h 56"/>
                    <a:gd name="T16" fmla="*/ 2147483647 w 64"/>
                    <a:gd name="T17" fmla="*/ 2147483647 h 56"/>
                    <a:gd name="T18" fmla="*/ 2147483647 w 64"/>
                    <a:gd name="T19" fmla="*/ 2147483647 h 56"/>
                    <a:gd name="T20" fmla="*/ 2147483647 w 64"/>
                    <a:gd name="T21" fmla="*/ 2147483647 h 56"/>
                    <a:gd name="T22" fmla="*/ 2147483647 w 64"/>
                    <a:gd name="T23" fmla="*/ 2147483647 h 56"/>
                    <a:gd name="T24" fmla="*/ 2147483647 w 64"/>
                    <a:gd name="T25" fmla="*/ 2147483647 h 56"/>
                    <a:gd name="T26" fmla="*/ 2147483647 w 64"/>
                    <a:gd name="T27" fmla="*/ 2147483647 h 56"/>
                    <a:gd name="T28" fmla="*/ 2147483647 w 64"/>
                    <a:gd name="T29" fmla="*/ 2147483647 h 56"/>
                    <a:gd name="T30" fmla="*/ 2147483647 w 64"/>
                    <a:gd name="T31" fmla="*/ 2147483647 h 5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56"/>
                    <a:gd name="T50" fmla="*/ 64 w 64"/>
                    <a:gd name="T51" fmla="*/ 56 h 5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56">
                      <a:moveTo>
                        <a:pt x="64" y="16"/>
                      </a:move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40" y="24"/>
                      </a:lnTo>
                      <a:lnTo>
                        <a:pt x="56" y="16"/>
                      </a:lnTo>
                      <a:lnTo>
                        <a:pt x="64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611">
                  <a:extLst>
                    <a:ext uri="{FF2B5EF4-FFF2-40B4-BE49-F238E27FC236}">
                      <a16:creationId xmlns:a16="http://schemas.microsoft.com/office/drawing/2014/main" id="{F4BA9E16-E196-4801-B04C-FF697AC30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716" y="4188020"/>
                  <a:ext cx="240859" cy="206846"/>
                </a:xfrm>
                <a:custGeom>
                  <a:avLst/>
                  <a:gdLst>
                    <a:gd name="T0" fmla="*/ 2147483647 w 88"/>
                    <a:gd name="T1" fmla="*/ 2147483647 h 80"/>
                    <a:gd name="T2" fmla="*/ 2147483647 w 88"/>
                    <a:gd name="T3" fmla="*/ 2147483647 h 80"/>
                    <a:gd name="T4" fmla="*/ 2147483647 w 88"/>
                    <a:gd name="T5" fmla="*/ 2147483647 h 80"/>
                    <a:gd name="T6" fmla="*/ 2147483647 w 88"/>
                    <a:gd name="T7" fmla="*/ 2147483647 h 80"/>
                    <a:gd name="T8" fmla="*/ 2147483647 w 88"/>
                    <a:gd name="T9" fmla="*/ 2147483647 h 80"/>
                    <a:gd name="T10" fmla="*/ 2147483647 w 88"/>
                    <a:gd name="T11" fmla="*/ 2147483647 h 80"/>
                    <a:gd name="T12" fmla="*/ 2147483647 w 88"/>
                    <a:gd name="T13" fmla="*/ 0 h 80"/>
                    <a:gd name="T14" fmla="*/ 2147483647 w 88"/>
                    <a:gd name="T15" fmla="*/ 2147483647 h 80"/>
                    <a:gd name="T16" fmla="*/ 2147483647 w 88"/>
                    <a:gd name="T17" fmla="*/ 2147483647 h 80"/>
                    <a:gd name="T18" fmla="*/ 2147483647 w 88"/>
                    <a:gd name="T19" fmla="*/ 2147483647 h 80"/>
                    <a:gd name="T20" fmla="*/ 2147483647 w 88"/>
                    <a:gd name="T21" fmla="*/ 2147483647 h 80"/>
                    <a:gd name="T22" fmla="*/ 2147483647 w 88"/>
                    <a:gd name="T23" fmla="*/ 2147483647 h 80"/>
                    <a:gd name="T24" fmla="*/ 2147483647 w 88"/>
                    <a:gd name="T25" fmla="*/ 2147483647 h 80"/>
                    <a:gd name="T26" fmla="*/ 0 w 88"/>
                    <a:gd name="T27" fmla="*/ 2147483647 h 80"/>
                    <a:gd name="T28" fmla="*/ 2147483647 w 88"/>
                    <a:gd name="T29" fmla="*/ 2147483647 h 80"/>
                    <a:gd name="T30" fmla="*/ 2147483647 w 88"/>
                    <a:gd name="T31" fmla="*/ 2147483647 h 8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8"/>
                    <a:gd name="T49" fmla="*/ 0 h 80"/>
                    <a:gd name="T50" fmla="*/ 88 w 88"/>
                    <a:gd name="T51" fmla="*/ 80 h 8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8" h="80">
                      <a:moveTo>
                        <a:pt x="16" y="80"/>
                      </a:moveTo>
                      <a:lnTo>
                        <a:pt x="40" y="64"/>
                      </a:lnTo>
                      <a:lnTo>
                        <a:pt x="48" y="64"/>
                      </a:lnTo>
                      <a:lnTo>
                        <a:pt x="72" y="48"/>
                      </a:lnTo>
                      <a:lnTo>
                        <a:pt x="80" y="16"/>
                      </a:lnTo>
                      <a:lnTo>
                        <a:pt x="88" y="8"/>
                      </a:lnTo>
                      <a:lnTo>
                        <a:pt x="88" y="0"/>
                      </a:lnTo>
                      <a:lnTo>
                        <a:pt x="72" y="8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16" y="32"/>
                      </a:lnTo>
                      <a:lnTo>
                        <a:pt x="0" y="72"/>
                      </a:lnTo>
                      <a:lnTo>
                        <a:pt x="8" y="72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612">
                  <a:extLst>
                    <a:ext uri="{FF2B5EF4-FFF2-40B4-BE49-F238E27FC236}">
                      <a16:creationId xmlns:a16="http://schemas.microsoft.com/office/drawing/2014/main" id="{4D4D6707-6A05-4A6E-8DAA-981EA46A3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1342" y="4352653"/>
                  <a:ext cx="173953" cy="145638"/>
                </a:xfrm>
                <a:custGeom>
                  <a:avLst/>
                  <a:gdLst>
                    <a:gd name="T0" fmla="*/ 2147483647 w 64"/>
                    <a:gd name="T1" fmla="*/ 2147483647 h 56"/>
                    <a:gd name="T2" fmla="*/ 2147483647 w 64"/>
                    <a:gd name="T3" fmla="*/ 0 h 56"/>
                    <a:gd name="T4" fmla="*/ 2147483647 w 64"/>
                    <a:gd name="T5" fmla="*/ 0 h 56"/>
                    <a:gd name="T6" fmla="*/ 2147483647 w 64"/>
                    <a:gd name="T7" fmla="*/ 2147483647 h 56"/>
                    <a:gd name="T8" fmla="*/ 2147483647 w 64"/>
                    <a:gd name="T9" fmla="*/ 2147483647 h 56"/>
                    <a:gd name="T10" fmla="*/ 2147483647 w 64"/>
                    <a:gd name="T11" fmla="*/ 2147483647 h 56"/>
                    <a:gd name="T12" fmla="*/ 2147483647 w 64"/>
                    <a:gd name="T13" fmla="*/ 2147483647 h 56"/>
                    <a:gd name="T14" fmla="*/ 0 w 64"/>
                    <a:gd name="T15" fmla="*/ 2147483647 h 56"/>
                    <a:gd name="T16" fmla="*/ 2147483647 w 64"/>
                    <a:gd name="T17" fmla="*/ 2147483647 h 56"/>
                    <a:gd name="T18" fmla="*/ 2147483647 w 64"/>
                    <a:gd name="T19" fmla="*/ 2147483647 h 56"/>
                    <a:gd name="T20" fmla="*/ 2147483647 w 64"/>
                    <a:gd name="T21" fmla="*/ 2147483647 h 56"/>
                    <a:gd name="T22" fmla="*/ 2147483647 w 64"/>
                    <a:gd name="T23" fmla="*/ 2147483647 h 56"/>
                    <a:gd name="T24" fmla="*/ 2147483647 w 64"/>
                    <a:gd name="T25" fmla="*/ 2147483647 h 56"/>
                    <a:gd name="T26" fmla="*/ 2147483647 w 64"/>
                    <a:gd name="T27" fmla="*/ 2147483647 h 56"/>
                    <a:gd name="T28" fmla="*/ 2147483647 w 64"/>
                    <a:gd name="T29" fmla="*/ 2147483647 h 56"/>
                    <a:gd name="T30" fmla="*/ 2147483647 w 64"/>
                    <a:gd name="T31" fmla="*/ 2147483647 h 56"/>
                    <a:gd name="T32" fmla="*/ 2147483647 w 64"/>
                    <a:gd name="T33" fmla="*/ 2147483647 h 56"/>
                    <a:gd name="T34" fmla="*/ 2147483647 w 64"/>
                    <a:gd name="T35" fmla="*/ 2147483647 h 56"/>
                    <a:gd name="T36" fmla="*/ 2147483647 w 64"/>
                    <a:gd name="T37" fmla="*/ 2147483647 h 56"/>
                    <a:gd name="T38" fmla="*/ 2147483647 w 64"/>
                    <a:gd name="T39" fmla="*/ 2147483647 h 56"/>
                    <a:gd name="T40" fmla="*/ 2147483647 w 64"/>
                    <a:gd name="T41" fmla="*/ 0 h 56"/>
                    <a:gd name="T42" fmla="*/ 2147483647 w 64"/>
                    <a:gd name="T43" fmla="*/ 0 h 56"/>
                    <a:gd name="T44" fmla="*/ 2147483647 w 64"/>
                    <a:gd name="T45" fmla="*/ 2147483647 h 56"/>
                    <a:gd name="T46" fmla="*/ 2147483647 w 64"/>
                    <a:gd name="T47" fmla="*/ 2147483647 h 56"/>
                    <a:gd name="T48" fmla="*/ 2147483647 w 64"/>
                    <a:gd name="T49" fmla="*/ 2147483647 h 56"/>
                    <a:gd name="T50" fmla="*/ 2147483647 w 64"/>
                    <a:gd name="T51" fmla="*/ 2147483647 h 56"/>
                    <a:gd name="T52" fmla="*/ 0 w 64"/>
                    <a:gd name="T53" fmla="*/ 2147483647 h 56"/>
                    <a:gd name="T54" fmla="*/ 2147483647 w 64"/>
                    <a:gd name="T55" fmla="*/ 2147483647 h 56"/>
                    <a:gd name="T56" fmla="*/ 2147483647 w 64"/>
                    <a:gd name="T57" fmla="*/ 2147483647 h 56"/>
                    <a:gd name="T58" fmla="*/ 2147483647 w 64"/>
                    <a:gd name="T59" fmla="*/ 2147483647 h 56"/>
                    <a:gd name="T60" fmla="*/ 2147483647 w 64"/>
                    <a:gd name="T61" fmla="*/ 2147483647 h 56"/>
                    <a:gd name="T62" fmla="*/ 2147483647 w 64"/>
                    <a:gd name="T63" fmla="*/ 2147483647 h 56"/>
                    <a:gd name="T64" fmla="*/ 2147483647 w 64"/>
                    <a:gd name="T65" fmla="*/ 2147483647 h 56"/>
                    <a:gd name="T66" fmla="*/ 2147483647 w 64"/>
                    <a:gd name="T67" fmla="*/ 2147483647 h 56"/>
                    <a:gd name="T68" fmla="*/ 2147483647 w 64"/>
                    <a:gd name="T69" fmla="*/ 2147483647 h 56"/>
                    <a:gd name="T70" fmla="*/ 2147483647 w 64"/>
                    <a:gd name="T71" fmla="*/ 2147483647 h 56"/>
                    <a:gd name="T72" fmla="*/ 2147483647 w 64"/>
                    <a:gd name="T73" fmla="*/ 2147483647 h 56"/>
                    <a:gd name="T74" fmla="*/ 2147483647 w 64"/>
                    <a:gd name="T75" fmla="*/ 2147483647 h 56"/>
                    <a:gd name="T76" fmla="*/ 2147483647 w 64"/>
                    <a:gd name="T77" fmla="*/ 2147483647 h 5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64"/>
                    <a:gd name="T118" fmla="*/ 0 h 56"/>
                    <a:gd name="T119" fmla="*/ 64 w 64"/>
                    <a:gd name="T120" fmla="*/ 56 h 5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64" h="56">
                      <a:moveTo>
                        <a:pt x="64" y="16"/>
                      </a:move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40" y="24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16" y="56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40" y="24"/>
                      </a:lnTo>
                      <a:lnTo>
                        <a:pt x="56" y="16"/>
                      </a:lnTo>
                      <a:lnTo>
                        <a:pt x="64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613">
                  <a:extLst>
                    <a:ext uri="{FF2B5EF4-FFF2-40B4-BE49-F238E27FC236}">
                      <a16:creationId xmlns:a16="http://schemas.microsoft.com/office/drawing/2014/main" id="{5DB1D63B-A7DB-436A-B886-DAA1FA87F8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2408" y="4641817"/>
                  <a:ext cx="173953" cy="103424"/>
                </a:xfrm>
                <a:custGeom>
                  <a:avLst/>
                  <a:gdLst>
                    <a:gd name="T0" fmla="*/ 2147483647 w 64"/>
                    <a:gd name="T1" fmla="*/ 2147483647 h 40"/>
                    <a:gd name="T2" fmla="*/ 2147483647 w 64"/>
                    <a:gd name="T3" fmla="*/ 2147483647 h 40"/>
                    <a:gd name="T4" fmla="*/ 2147483647 w 64"/>
                    <a:gd name="T5" fmla="*/ 2147483647 h 40"/>
                    <a:gd name="T6" fmla="*/ 2147483647 w 64"/>
                    <a:gd name="T7" fmla="*/ 2147483647 h 40"/>
                    <a:gd name="T8" fmla="*/ 2147483647 w 64"/>
                    <a:gd name="T9" fmla="*/ 0 h 40"/>
                    <a:gd name="T10" fmla="*/ 2147483647 w 64"/>
                    <a:gd name="T11" fmla="*/ 2147483647 h 40"/>
                    <a:gd name="T12" fmla="*/ 2147483647 w 64"/>
                    <a:gd name="T13" fmla="*/ 0 h 40"/>
                    <a:gd name="T14" fmla="*/ 0 w 64"/>
                    <a:gd name="T15" fmla="*/ 2147483647 h 40"/>
                    <a:gd name="T16" fmla="*/ 2147483647 w 64"/>
                    <a:gd name="T17" fmla="*/ 2147483647 h 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40"/>
                    <a:gd name="T29" fmla="*/ 64 w 64"/>
                    <a:gd name="T30" fmla="*/ 40 h 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40">
                      <a:moveTo>
                        <a:pt x="16" y="32"/>
                      </a:moveTo>
                      <a:lnTo>
                        <a:pt x="48" y="4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56" y="0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16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614">
                  <a:extLst>
                    <a:ext uri="{FF2B5EF4-FFF2-40B4-BE49-F238E27FC236}">
                      <a16:creationId xmlns:a16="http://schemas.microsoft.com/office/drawing/2014/main" id="{7E0D61D6-2E53-430D-AEFE-3CD39744D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4711" y="4684031"/>
                  <a:ext cx="260929" cy="289163"/>
                </a:xfrm>
                <a:custGeom>
                  <a:avLst/>
                  <a:gdLst>
                    <a:gd name="T0" fmla="*/ 2147483647 w 96"/>
                    <a:gd name="T1" fmla="*/ 2147483647 h 112"/>
                    <a:gd name="T2" fmla="*/ 2147483647 w 96"/>
                    <a:gd name="T3" fmla="*/ 2147483647 h 112"/>
                    <a:gd name="T4" fmla="*/ 2147483647 w 96"/>
                    <a:gd name="T5" fmla="*/ 2147483647 h 112"/>
                    <a:gd name="T6" fmla="*/ 0 w 96"/>
                    <a:gd name="T7" fmla="*/ 2147483647 h 112"/>
                    <a:gd name="T8" fmla="*/ 2147483647 w 96"/>
                    <a:gd name="T9" fmla="*/ 2147483647 h 112"/>
                    <a:gd name="T10" fmla="*/ 2147483647 w 96"/>
                    <a:gd name="T11" fmla="*/ 2147483647 h 112"/>
                    <a:gd name="T12" fmla="*/ 2147483647 w 96"/>
                    <a:gd name="T13" fmla="*/ 2147483647 h 112"/>
                    <a:gd name="T14" fmla="*/ 2147483647 w 96"/>
                    <a:gd name="T15" fmla="*/ 2147483647 h 112"/>
                    <a:gd name="T16" fmla="*/ 2147483647 w 96"/>
                    <a:gd name="T17" fmla="*/ 2147483647 h 112"/>
                    <a:gd name="T18" fmla="*/ 2147483647 w 96"/>
                    <a:gd name="T19" fmla="*/ 2147483647 h 112"/>
                    <a:gd name="T20" fmla="*/ 2147483647 w 96"/>
                    <a:gd name="T21" fmla="*/ 0 h 112"/>
                    <a:gd name="T22" fmla="*/ 2147483647 w 96"/>
                    <a:gd name="T23" fmla="*/ 0 h 112"/>
                    <a:gd name="T24" fmla="*/ 2147483647 w 96"/>
                    <a:gd name="T25" fmla="*/ 0 h 112"/>
                    <a:gd name="T26" fmla="*/ 2147483647 w 96"/>
                    <a:gd name="T27" fmla="*/ 2147483647 h 1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112"/>
                    <a:gd name="T44" fmla="*/ 96 w 96"/>
                    <a:gd name="T45" fmla="*/ 112 h 1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112">
                      <a:moveTo>
                        <a:pt x="40" y="24"/>
                      </a:moveTo>
                      <a:lnTo>
                        <a:pt x="40" y="48"/>
                      </a:lnTo>
                      <a:lnTo>
                        <a:pt x="16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16" y="112"/>
                      </a:lnTo>
                      <a:lnTo>
                        <a:pt x="48" y="88"/>
                      </a:lnTo>
                      <a:lnTo>
                        <a:pt x="72" y="56"/>
                      </a:lnTo>
                      <a:lnTo>
                        <a:pt x="80" y="40"/>
                      </a:lnTo>
                      <a:lnTo>
                        <a:pt x="96" y="24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615">
                  <a:extLst>
                    <a:ext uri="{FF2B5EF4-FFF2-40B4-BE49-F238E27FC236}">
                      <a16:creationId xmlns:a16="http://schemas.microsoft.com/office/drawing/2014/main" id="{08679E48-84EC-4A51-AE02-771FFC69E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6876" y="4869771"/>
                  <a:ext cx="370207" cy="206846"/>
                </a:xfrm>
                <a:custGeom>
                  <a:avLst/>
                  <a:gdLst>
                    <a:gd name="T0" fmla="*/ 2147483647 w 136"/>
                    <a:gd name="T1" fmla="*/ 0 h 80"/>
                    <a:gd name="T2" fmla="*/ 2147483647 w 136"/>
                    <a:gd name="T3" fmla="*/ 2147483647 h 80"/>
                    <a:gd name="T4" fmla="*/ 2147483647 w 136"/>
                    <a:gd name="T5" fmla="*/ 2147483647 h 80"/>
                    <a:gd name="T6" fmla="*/ 2147483647 w 136"/>
                    <a:gd name="T7" fmla="*/ 2147483647 h 80"/>
                    <a:gd name="T8" fmla="*/ 0 w 136"/>
                    <a:gd name="T9" fmla="*/ 2147483647 h 80"/>
                    <a:gd name="T10" fmla="*/ 2147483647 w 136"/>
                    <a:gd name="T11" fmla="*/ 2147483647 h 80"/>
                    <a:gd name="T12" fmla="*/ 2147483647 w 136"/>
                    <a:gd name="T13" fmla="*/ 2147483647 h 80"/>
                    <a:gd name="T14" fmla="*/ 2147483647 w 136"/>
                    <a:gd name="T15" fmla="*/ 2147483647 h 80"/>
                    <a:gd name="T16" fmla="*/ 2147483647 w 136"/>
                    <a:gd name="T17" fmla="*/ 2147483647 h 80"/>
                    <a:gd name="T18" fmla="*/ 2147483647 w 136"/>
                    <a:gd name="T19" fmla="*/ 2147483647 h 80"/>
                    <a:gd name="T20" fmla="*/ 2147483647 w 136"/>
                    <a:gd name="T21" fmla="*/ 2147483647 h 80"/>
                    <a:gd name="T22" fmla="*/ 2147483647 w 136"/>
                    <a:gd name="T23" fmla="*/ 2147483647 h 80"/>
                    <a:gd name="T24" fmla="*/ 2147483647 w 136"/>
                    <a:gd name="T25" fmla="*/ 2147483647 h 80"/>
                    <a:gd name="T26" fmla="*/ 2147483647 w 136"/>
                    <a:gd name="T27" fmla="*/ 0 h 8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36"/>
                    <a:gd name="T43" fmla="*/ 0 h 80"/>
                    <a:gd name="T44" fmla="*/ 136 w 136"/>
                    <a:gd name="T45" fmla="*/ 80 h 8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36" h="80">
                      <a:moveTo>
                        <a:pt x="120" y="0"/>
                      </a:moveTo>
                      <a:lnTo>
                        <a:pt x="72" y="16"/>
                      </a:lnTo>
                      <a:lnTo>
                        <a:pt x="56" y="24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24" y="80"/>
                      </a:lnTo>
                      <a:lnTo>
                        <a:pt x="48" y="72"/>
                      </a:lnTo>
                      <a:lnTo>
                        <a:pt x="64" y="72"/>
                      </a:lnTo>
                      <a:lnTo>
                        <a:pt x="80" y="56"/>
                      </a:lnTo>
                      <a:lnTo>
                        <a:pt x="104" y="48"/>
                      </a:lnTo>
                      <a:lnTo>
                        <a:pt x="136" y="40"/>
                      </a:lnTo>
                      <a:lnTo>
                        <a:pt x="128" y="8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616">
                  <a:extLst>
                    <a:ext uri="{FF2B5EF4-FFF2-40B4-BE49-F238E27FC236}">
                      <a16:creationId xmlns:a16="http://schemas.microsoft.com/office/drawing/2014/main" id="{494995D1-37D7-4899-A6D9-7C8BDD2DF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3716" y="4394867"/>
                  <a:ext cx="700273" cy="557221"/>
                </a:xfrm>
                <a:custGeom>
                  <a:avLst/>
                  <a:gdLst>
                    <a:gd name="T0" fmla="*/ 2147483647 w 256"/>
                    <a:gd name="T1" fmla="*/ 2147483647 h 216"/>
                    <a:gd name="T2" fmla="*/ 2147483647 w 256"/>
                    <a:gd name="T3" fmla="*/ 2147483647 h 216"/>
                    <a:gd name="T4" fmla="*/ 2147483647 w 256"/>
                    <a:gd name="T5" fmla="*/ 2147483647 h 216"/>
                    <a:gd name="T6" fmla="*/ 2147483647 w 256"/>
                    <a:gd name="T7" fmla="*/ 2147483647 h 216"/>
                    <a:gd name="T8" fmla="*/ 2147483647 w 256"/>
                    <a:gd name="T9" fmla="*/ 2147483647 h 216"/>
                    <a:gd name="T10" fmla="*/ 2147483647 w 256"/>
                    <a:gd name="T11" fmla="*/ 2147483647 h 216"/>
                    <a:gd name="T12" fmla="*/ 2147483647 w 256"/>
                    <a:gd name="T13" fmla="*/ 2147483647 h 216"/>
                    <a:gd name="T14" fmla="*/ 2147483647 w 256"/>
                    <a:gd name="T15" fmla="*/ 2147483647 h 216"/>
                    <a:gd name="T16" fmla="*/ 2147483647 w 256"/>
                    <a:gd name="T17" fmla="*/ 2147483647 h 216"/>
                    <a:gd name="T18" fmla="*/ 2147483647 w 256"/>
                    <a:gd name="T19" fmla="*/ 2147483647 h 216"/>
                    <a:gd name="T20" fmla="*/ 2147483647 w 256"/>
                    <a:gd name="T21" fmla="*/ 2147483647 h 216"/>
                    <a:gd name="T22" fmla="*/ 2147483647 w 256"/>
                    <a:gd name="T23" fmla="*/ 2147483647 h 216"/>
                    <a:gd name="T24" fmla="*/ 2147483647 w 256"/>
                    <a:gd name="T25" fmla="*/ 0 h 216"/>
                    <a:gd name="T26" fmla="*/ 2147483647 w 256"/>
                    <a:gd name="T27" fmla="*/ 0 h 216"/>
                    <a:gd name="T28" fmla="*/ 2147483647 w 256"/>
                    <a:gd name="T29" fmla="*/ 0 h 216"/>
                    <a:gd name="T30" fmla="*/ 2147483647 w 256"/>
                    <a:gd name="T31" fmla="*/ 2147483647 h 216"/>
                    <a:gd name="T32" fmla="*/ 2147483647 w 256"/>
                    <a:gd name="T33" fmla="*/ 2147483647 h 216"/>
                    <a:gd name="T34" fmla="*/ 2147483647 w 256"/>
                    <a:gd name="T35" fmla="*/ 2147483647 h 216"/>
                    <a:gd name="T36" fmla="*/ 2147483647 w 256"/>
                    <a:gd name="T37" fmla="*/ 2147483647 h 216"/>
                    <a:gd name="T38" fmla="*/ 2147483647 w 256"/>
                    <a:gd name="T39" fmla="*/ 2147483647 h 216"/>
                    <a:gd name="T40" fmla="*/ 0 w 256"/>
                    <a:gd name="T41" fmla="*/ 2147483647 h 216"/>
                    <a:gd name="T42" fmla="*/ 2147483647 w 256"/>
                    <a:gd name="T43" fmla="*/ 2147483647 h 216"/>
                    <a:gd name="T44" fmla="*/ 2147483647 w 256"/>
                    <a:gd name="T45" fmla="*/ 2147483647 h 216"/>
                    <a:gd name="T46" fmla="*/ 2147483647 w 256"/>
                    <a:gd name="T47" fmla="*/ 2147483647 h 216"/>
                    <a:gd name="T48" fmla="*/ 2147483647 w 256"/>
                    <a:gd name="T49" fmla="*/ 2147483647 h 216"/>
                    <a:gd name="T50" fmla="*/ 2147483647 w 256"/>
                    <a:gd name="T51" fmla="*/ 2147483647 h 216"/>
                    <a:gd name="T52" fmla="*/ 2147483647 w 256"/>
                    <a:gd name="T53" fmla="*/ 2147483647 h 216"/>
                    <a:gd name="T54" fmla="*/ 2147483647 w 256"/>
                    <a:gd name="T55" fmla="*/ 2147483647 h 216"/>
                    <a:gd name="T56" fmla="*/ 2147483647 w 256"/>
                    <a:gd name="T57" fmla="*/ 2147483647 h 216"/>
                    <a:gd name="T58" fmla="*/ 2147483647 w 256"/>
                    <a:gd name="T59" fmla="*/ 2147483647 h 216"/>
                    <a:gd name="T60" fmla="*/ 2147483647 w 256"/>
                    <a:gd name="T61" fmla="*/ 2147483647 h 216"/>
                    <a:gd name="T62" fmla="*/ 2147483647 w 256"/>
                    <a:gd name="T63" fmla="*/ 2147483647 h 216"/>
                    <a:gd name="T64" fmla="*/ 2147483647 w 256"/>
                    <a:gd name="T65" fmla="*/ 2147483647 h 21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"/>
                    <a:gd name="T100" fmla="*/ 0 h 216"/>
                    <a:gd name="T101" fmla="*/ 256 w 256"/>
                    <a:gd name="T102" fmla="*/ 216 h 21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" h="216">
                      <a:moveTo>
                        <a:pt x="256" y="136"/>
                      </a:moveTo>
                      <a:lnTo>
                        <a:pt x="224" y="128"/>
                      </a:lnTo>
                      <a:lnTo>
                        <a:pt x="208" y="112"/>
                      </a:lnTo>
                      <a:lnTo>
                        <a:pt x="216" y="96"/>
                      </a:lnTo>
                      <a:lnTo>
                        <a:pt x="208" y="96"/>
                      </a:lnTo>
                      <a:lnTo>
                        <a:pt x="192" y="88"/>
                      </a:lnTo>
                      <a:lnTo>
                        <a:pt x="184" y="64"/>
                      </a:lnTo>
                      <a:lnTo>
                        <a:pt x="168" y="48"/>
                      </a:lnTo>
                      <a:lnTo>
                        <a:pt x="160" y="48"/>
                      </a:lnTo>
                      <a:lnTo>
                        <a:pt x="144" y="40"/>
                      </a:lnTo>
                      <a:lnTo>
                        <a:pt x="112" y="32"/>
                      </a:lnTo>
                      <a:lnTo>
                        <a:pt x="104" y="24"/>
                      </a:lnTo>
                      <a:lnTo>
                        <a:pt x="64" y="0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24" y="8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16" y="32"/>
                      </a:lnTo>
                      <a:lnTo>
                        <a:pt x="8" y="40"/>
                      </a:lnTo>
                      <a:lnTo>
                        <a:pt x="0" y="40"/>
                      </a:lnTo>
                      <a:lnTo>
                        <a:pt x="8" y="56"/>
                      </a:lnTo>
                      <a:lnTo>
                        <a:pt x="40" y="112"/>
                      </a:lnTo>
                      <a:lnTo>
                        <a:pt x="56" y="128"/>
                      </a:lnTo>
                      <a:lnTo>
                        <a:pt x="64" y="152"/>
                      </a:lnTo>
                      <a:lnTo>
                        <a:pt x="72" y="184"/>
                      </a:lnTo>
                      <a:lnTo>
                        <a:pt x="96" y="208"/>
                      </a:lnTo>
                      <a:lnTo>
                        <a:pt x="96" y="216"/>
                      </a:lnTo>
                      <a:lnTo>
                        <a:pt x="112" y="208"/>
                      </a:lnTo>
                      <a:lnTo>
                        <a:pt x="152" y="208"/>
                      </a:lnTo>
                      <a:lnTo>
                        <a:pt x="168" y="200"/>
                      </a:lnTo>
                      <a:lnTo>
                        <a:pt x="216" y="184"/>
                      </a:lnTo>
                      <a:lnTo>
                        <a:pt x="256" y="1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617">
                  <a:extLst>
                    <a:ext uri="{FF2B5EF4-FFF2-40B4-BE49-F238E27FC236}">
                      <a16:creationId xmlns:a16="http://schemas.microsoft.com/office/drawing/2014/main" id="{2B1F10C8-DB7F-45A7-A1E6-A4FAB146B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4711" y="4745240"/>
                  <a:ext cx="109278" cy="124532"/>
                </a:xfrm>
                <a:custGeom>
                  <a:avLst/>
                  <a:gdLst>
                    <a:gd name="T0" fmla="*/ 0 w 40"/>
                    <a:gd name="T1" fmla="*/ 2147483647 h 48"/>
                    <a:gd name="T2" fmla="*/ 2147483647 w 40"/>
                    <a:gd name="T3" fmla="*/ 2147483647 h 48"/>
                    <a:gd name="T4" fmla="*/ 2147483647 w 40"/>
                    <a:gd name="T5" fmla="*/ 2147483647 h 48"/>
                    <a:gd name="T6" fmla="*/ 2147483647 w 40"/>
                    <a:gd name="T7" fmla="*/ 0 h 48"/>
                    <a:gd name="T8" fmla="*/ 0 w 40"/>
                    <a:gd name="T9" fmla="*/ 2147483647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8"/>
                    <a:gd name="T17" fmla="*/ 40 w 40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8">
                      <a:moveTo>
                        <a:pt x="0" y="48"/>
                      </a:moveTo>
                      <a:lnTo>
                        <a:pt x="16" y="40"/>
                      </a:lnTo>
                      <a:lnTo>
                        <a:pt x="40" y="24"/>
                      </a:lnTo>
                      <a:lnTo>
                        <a:pt x="40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618">
                  <a:extLst>
                    <a:ext uri="{FF2B5EF4-FFF2-40B4-BE49-F238E27FC236}">
                      <a16:creationId xmlns:a16="http://schemas.microsoft.com/office/drawing/2014/main" id="{19743380-1BE3-4EB4-8A9E-348DB68A0D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5296" y="4188020"/>
                  <a:ext cx="350135" cy="329266"/>
                </a:xfrm>
                <a:custGeom>
                  <a:avLst/>
                  <a:gdLst>
                    <a:gd name="T0" fmla="*/ 2147483647 w 128"/>
                    <a:gd name="T1" fmla="*/ 2147483647 h 128"/>
                    <a:gd name="T2" fmla="*/ 2147483647 w 128"/>
                    <a:gd name="T3" fmla="*/ 2147483647 h 128"/>
                    <a:gd name="T4" fmla="*/ 2147483647 w 128"/>
                    <a:gd name="T5" fmla="*/ 2147483647 h 128"/>
                    <a:gd name="T6" fmla="*/ 2147483647 w 128"/>
                    <a:gd name="T7" fmla="*/ 2147483647 h 128"/>
                    <a:gd name="T8" fmla="*/ 2147483647 w 128"/>
                    <a:gd name="T9" fmla="*/ 0 h 128"/>
                    <a:gd name="T10" fmla="*/ 2147483647 w 128"/>
                    <a:gd name="T11" fmla="*/ 0 h 128"/>
                    <a:gd name="T12" fmla="*/ 2147483647 w 128"/>
                    <a:gd name="T13" fmla="*/ 0 h 128"/>
                    <a:gd name="T14" fmla="*/ 2147483647 w 128"/>
                    <a:gd name="T15" fmla="*/ 0 h 128"/>
                    <a:gd name="T16" fmla="*/ 2147483647 w 128"/>
                    <a:gd name="T17" fmla="*/ 2147483647 h 128"/>
                    <a:gd name="T18" fmla="*/ 2147483647 w 128"/>
                    <a:gd name="T19" fmla="*/ 2147483647 h 128"/>
                    <a:gd name="T20" fmla="*/ 2147483647 w 128"/>
                    <a:gd name="T21" fmla="*/ 2147483647 h 128"/>
                    <a:gd name="T22" fmla="*/ 0 w 128"/>
                    <a:gd name="T23" fmla="*/ 2147483647 h 128"/>
                    <a:gd name="T24" fmla="*/ 0 w 128"/>
                    <a:gd name="T25" fmla="*/ 2147483647 h 128"/>
                    <a:gd name="T26" fmla="*/ 2147483647 w 128"/>
                    <a:gd name="T27" fmla="*/ 2147483647 h 128"/>
                    <a:gd name="T28" fmla="*/ 2147483647 w 128"/>
                    <a:gd name="T29" fmla="*/ 2147483647 h 128"/>
                    <a:gd name="T30" fmla="*/ 2147483647 w 128"/>
                    <a:gd name="T31" fmla="*/ 2147483647 h 128"/>
                    <a:gd name="T32" fmla="*/ 2147483647 w 128"/>
                    <a:gd name="T33" fmla="*/ 2147483647 h 128"/>
                    <a:gd name="T34" fmla="*/ 2147483647 w 128"/>
                    <a:gd name="T35" fmla="*/ 2147483647 h 128"/>
                    <a:gd name="T36" fmla="*/ 2147483647 w 128"/>
                    <a:gd name="T37" fmla="*/ 2147483647 h 128"/>
                    <a:gd name="T38" fmla="*/ 2147483647 w 128"/>
                    <a:gd name="T39" fmla="*/ 2147483647 h 128"/>
                    <a:gd name="T40" fmla="*/ 2147483647 w 128"/>
                    <a:gd name="T41" fmla="*/ 2147483647 h 128"/>
                    <a:gd name="T42" fmla="*/ 2147483647 w 128"/>
                    <a:gd name="T43" fmla="*/ 2147483647 h 128"/>
                    <a:gd name="T44" fmla="*/ 2147483647 w 128"/>
                    <a:gd name="T45" fmla="*/ 2147483647 h 1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8"/>
                    <a:gd name="T70" fmla="*/ 0 h 128"/>
                    <a:gd name="T71" fmla="*/ 128 w 128"/>
                    <a:gd name="T72" fmla="*/ 128 h 1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8" h="128">
                      <a:moveTo>
                        <a:pt x="112" y="80"/>
                      </a:moveTo>
                      <a:lnTo>
                        <a:pt x="88" y="56"/>
                      </a:lnTo>
                      <a:lnTo>
                        <a:pt x="88" y="40"/>
                      </a:lnTo>
                      <a:lnTo>
                        <a:pt x="88" y="24"/>
                      </a:lnTo>
                      <a:lnTo>
                        <a:pt x="72" y="0"/>
                      </a:lnTo>
                      <a:lnTo>
                        <a:pt x="64" y="0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24" y="48"/>
                      </a:lnTo>
                      <a:lnTo>
                        <a:pt x="0" y="64"/>
                      </a:lnTo>
                      <a:lnTo>
                        <a:pt x="0" y="80"/>
                      </a:lnTo>
                      <a:lnTo>
                        <a:pt x="16" y="80"/>
                      </a:lnTo>
                      <a:lnTo>
                        <a:pt x="56" y="104"/>
                      </a:lnTo>
                      <a:lnTo>
                        <a:pt x="64" y="112"/>
                      </a:lnTo>
                      <a:lnTo>
                        <a:pt x="96" y="120"/>
                      </a:lnTo>
                      <a:lnTo>
                        <a:pt x="112" y="128"/>
                      </a:lnTo>
                      <a:lnTo>
                        <a:pt x="120" y="128"/>
                      </a:lnTo>
                      <a:lnTo>
                        <a:pt x="120" y="120"/>
                      </a:lnTo>
                      <a:lnTo>
                        <a:pt x="128" y="112"/>
                      </a:lnTo>
                      <a:lnTo>
                        <a:pt x="120" y="96"/>
                      </a:lnTo>
                      <a:lnTo>
                        <a:pt x="112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619">
                  <a:extLst>
                    <a:ext uri="{FF2B5EF4-FFF2-40B4-BE49-F238E27FC236}">
                      <a16:creationId xmlns:a16="http://schemas.microsoft.com/office/drawing/2014/main" id="{19244638-E3EE-4F01-9DFF-6B1DD7EB56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2408" y="4641817"/>
                  <a:ext cx="173953" cy="103424"/>
                </a:xfrm>
                <a:custGeom>
                  <a:avLst/>
                  <a:gdLst>
                    <a:gd name="T0" fmla="*/ 2147483647 w 64"/>
                    <a:gd name="T1" fmla="*/ 2147483647 h 40"/>
                    <a:gd name="T2" fmla="*/ 2147483647 w 64"/>
                    <a:gd name="T3" fmla="*/ 2147483647 h 40"/>
                    <a:gd name="T4" fmla="*/ 2147483647 w 64"/>
                    <a:gd name="T5" fmla="*/ 2147483647 h 40"/>
                    <a:gd name="T6" fmla="*/ 2147483647 w 64"/>
                    <a:gd name="T7" fmla="*/ 2147483647 h 40"/>
                    <a:gd name="T8" fmla="*/ 2147483647 w 64"/>
                    <a:gd name="T9" fmla="*/ 0 h 40"/>
                    <a:gd name="T10" fmla="*/ 2147483647 w 64"/>
                    <a:gd name="T11" fmla="*/ 2147483647 h 40"/>
                    <a:gd name="T12" fmla="*/ 2147483647 w 64"/>
                    <a:gd name="T13" fmla="*/ 0 h 40"/>
                    <a:gd name="T14" fmla="*/ 0 w 64"/>
                    <a:gd name="T15" fmla="*/ 2147483647 h 40"/>
                    <a:gd name="T16" fmla="*/ 2147483647 w 64"/>
                    <a:gd name="T17" fmla="*/ 2147483647 h 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4"/>
                    <a:gd name="T28" fmla="*/ 0 h 40"/>
                    <a:gd name="T29" fmla="*/ 64 w 64"/>
                    <a:gd name="T30" fmla="*/ 40 h 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4" h="40">
                      <a:moveTo>
                        <a:pt x="16" y="32"/>
                      </a:moveTo>
                      <a:lnTo>
                        <a:pt x="48" y="40"/>
                      </a:lnTo>
                      <a:lnTo>
                        <a:pt x="56" y="16"/>
                      </a:lnTo>
                      <a:lnTo>
                        <a:pt x="64" y="16"/>
                      </a:lnTo>
                      <a:lnTo>
                        <a:pt x="56" y="0"/>
                      </a:lnTo>
                      <a:lnTo>
                        <a:pt x="24" y="8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16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620">
                  <a:extLst>
                    <a:ext uri="{FF2B5EF4-FFF2-40B4-BE49-F238E27FC236}">
                      <a16:creationId xmlns:a16="http://schemas.microsoft.com/office/drawing/2014/main" id="{025429B3-5679-4B5F-96AF-6DE00F838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5296" y="4188020"/>
                  <a:ext cx="350135" cy="329266"/>
                </a:xfrm>
                <a:custGeom>
                  <a:avLst/>
                  <a:gdLst>
                    <a:gd name="T0" fmla="*/ 2147483647 w 128"/>
                    <a:gd name="T1" fmla="*/ 2147483647 h 128"/>
                    <a:gd name="T2" fmla="*/ 2147483647 w 128"/>
                    <a:gd name="T3" fmla="*/ 2147483647 h 128"/>
                    <a:gd name="T4" fmla="*/ 2147483647 w 128"/>
                    <a:gd name="T5" fmla="*/ 2147483647 h 128"/>
                    <a:gd name="T6" fmla="*/ 2147483647 w 128"/>
                    <a:gd name="T7" fmla="*/ 2147483647 h 128"/>
                    <a:gd name="T8" fmla="*/ 2147483647 w 128"/>
                    <a:gd name="T9" fmla="*/ 0 h 128"/>
                    <a:gd name="T10" fmla="*/ 2147483647 w 128"/>
                    <a:gd name="T11" fmla="*/ 0 h 128"/>
                    <a:gd name="T12" fmla="*/ 2147483647 w 128"/>
                    <a:gd name="T13" fmla="*/ 0 h 128"/>
                    <a:gd name="T14" fmla="*/ 2147483647 w 128"/>
                    <a:gd name="T15" fmla="*/ 0 h 128"/>
                    <a:gd name="T16" fmla="*/ 2147483647 w 128"/>
                    <a:gd name="T17" fmla="*/ 2147483647 h 128"/>
                    <a:gd name="T18" fmla="*/ 2147483647 w 128"/>
                    <a:gd name="T19" fmla="*/ 2147483647 h 128"/>
                    <a:gd name="T20" fmla="*/ 2147483647 w 128"/>
                    <a:gd name="T21" fmla="*/ 2147483647 h 128"/>
                    <a:gd name="T22" fmla="*/ 0 w 128"/>
                    <a:gd name="T23" fmla="*/ 2147483647 h 128"/>
                    <a:gd name="T24" fmla="*/ 0 w 128"/>
                    <a:gd name="T25" fmla="*/ 2147483647 h 128"/>
                    <a:gd name="T26" fmla="*/ 2147483647 w 128"/>
                    <a:gd name="T27" fmla="*/ 2147483647 h 128"/>
                    <a:gd name="T28" fmla="*/ 2147483647 w 128"/>
                    <a:gd name="T29" fmla="*/ 2147483647 h 128"/>
                    <a:gd name="T30" fmla="*/ 2147483647 w 128"/>
                    <a:gd name="T31" fmla="*/ 2147483647 h 128"/>
                    <a:gd name="T32" fmla="*/ 2147483647 w 128"/>
                    <a:gd name="T33" fmla="*/ 2147483647 h 128"/>
                    <a:gd name="T34" fmla="*/ 2147483647 w 128"/>
                    <a:gd name="T35" fmla="*/ 2147483647 h 128"/>
                    <a:gd name="T36" fmla="*/ 2147483647 w 128"/>
                    <a:gd name="T37" fmla="*/ 2147483647 h 128"/>
                    <a:gd name="T38" fmla="*/ 2147483647 w 128"/>
                    <a:gd name="T39" fmla="*/ 2147483647 h 128"/>
                    <a:gd name="T40" fmla="*/ 2147483647 w 128"/>
                    <a:gd name="T41" fmla="*/ 2147483647 h 128"/>
                    <a:gd name="T42" fmla="*/ 2147483647 w 128"/>
                    <a:gd name="T43" fmla="*/ 2147483647 h 128"/>
                    <a:gd name="T44" fmla="*/ 2147483647 w 128"/>
                    <a:gd name="T45" fmla="*/ 2147483647 h 1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8"/>
                    <a:gd name="T70" fmla="*/ 0 h 128"/>
                    <a:gd name="T71" fmla="*/ 128 w 128"/>
                    <a:gd name="T72" fmla="*/ 128 h 1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8" h="128">
                      <a:moveTo>
                        <a:pt x="112" y="80"/>
                      </a:moveTo>
                      <a:lnTo>
                        <a:pt x="88" y="56"/>
                      </a:lnTo>
                      <a:lnTo>
                        <a:pt x="88" y="40"/>
                      </a:lnTo>
                      <a:lnTo>
                        <a:pt x="88" y="24"/>
                      </a:lnTo>
                      <a:lnTo>
                        <a:pt x="72" y="0"/>
                      </a:lnTo>
                      <a:lnTo>
                        <a:pt x="64" y="0"/>
                      </a:lnTo>
                      <a:lnTo>
                        <a:pt x="48" y="0"/>
                      </a:lnTo>
                      <a:lnTo>
                        <a:pt x="40" y="0"/>
                      </a:lnTo>
                      <a:lnTo>
                        <a:pt x="40" y="8"/>
                      </a:lnTo>
                      <a:lnTo>
                        <a:pt x="32" y="16"/>
                      </a:lnTo>
                      <a:lnTo>
                        <a:pt x="24" y="48"/>
                      </a:lnTo>
                      <a:lnTo>
                        <a:pt x="0" y="64"/>
                      </a:lnTo>
                      <a:lnTo>
                        <a:pt x="0" y="80"/>
                      </a:lnTo>
                      <a:lnTo>
                        <a:pt x="16" y="80"/>
                      </a:lnTo>
                      <a:lnTo>
                        <a:pt x="56" y="104"/>
                      </a:lnTo>
                      <a:lnTo>
                        <a:pt x="64" y="112"/>
                      </a:lnTo>
                      <a:lnTo>
                        <a:pt x="96" y="120"/>
                      </a:lnTo>
                      <a:lnTo>
                        <a:pt x="112" y="128"/>
                      </a:lnTo>
                      <a:lnTo>
                        <a:pt x="120" y="128"/>
                      </a:lnTo>
                      <a:lnTo>
                        <a:pt x="120" y="120"/>
                      </a:lnTo>
                      <a:lnTo>
                        <a:pt x="128" y="112"/>
                      </a:lnTo>
                      <a:lnTo>
                        <a:pt x="120" y="96"/>
                      </a:lnTo>
                      <a:lnTo>
                        <a:pt x="112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621">
                  <a:extLst>
                    <a:ext uri="{FF2B5EF4-FFF2-40B4-BE49-F238E27FC236}">
                      <a16:creationId xmlns:a16="http://schemas.microsoft.com/office/drawing/2014/main" id="{441DD1E2-6C41-4E57-B8CE-26D0CC44B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1550" y="4084596"/>
                  <a:ext cx="655669" cy="578328"/>
                </a:xfrm>
                <a:custGeom>
                  <a:avLst/>
                  <a:gdLst>
                    <a:gd name="T0" fmla="*/ 2147483647 w 240"/>
                    <a:gd name="T1" fmla="*/ 2147483647 h 224"/>
                    <a:gd name="T2" fmla="*/ 2147483647 w 240"/>
                    <a:gd name="T3" fmla="*/ 2147483647 h 224"/>
                    <a:gd name="T4" fmla="*/ 2147483647 w 240"/>
                    <a:gd name="T5" fmla="*/ 2147483647 h 224"/>
                    <a:gd name="T6" fmla="*/ 2147483647 w 240"/>
                    <a:gd name="T7" fmla="*/ 2147483647 h 224"/>
                    <a:gd name="T8" fmla="*/ 2147483647 w 240"/>
                    <a:gd name="T9" fmla="*/ 2147483647 h 224"/>
                    <a:gd name="T10" fmla="*/ 2147483647 w 240"/>
                    <a:gd name="T11" fmla="*/ 2147483647 h 224"/>
                    <a:gd name="T12" fmla="*/ 2147483647 w 240"/>
                    <a:gd name="T13" fmla="*/ 2147483647 h 224"/>
                    <a:gd name="T14" fmla="*/ 2147483647 w 240"/>
                    <a:gd name="T15" fmla="*/ 2147483647 h 224"/>
                    <a:gd name="T16" fmla="*/ 2147483647 w 240"/>
                    <a:gd name="T17" fmla="*/ 2147483647 h 224"/>
                    <a:gd name="T18" fmla="*/ 2147483647 w 240"/>
                    <a:gd name="T19" fmla="*/ 2147483647 h 224"/>
                    <a:gd name="T20" fmla="*/ 2147483647 w 240"/>
                    <a:gd name="T21" fmla="*/ 2147483647 h 224"/>
                    <a:gd name="T22" fmla="*/ 2147483647 w 240"/>
                    <a:gd name="T23" fmla="*/ 2147483647 h 224"/>
                    <a:gd name="T24" fmla="*/ 2147483647 w 240"/>
                    <a:gd name="T25" fmla="*/ 2147483647 h 224"/>
                    <a:gd name="T26" fmla="*/ 2147483647 w 240"/>
                    <a:gd name="T27" fmla="*/ 2147483647 h 224"/>
                    <a:gd name="T28" fmla="*/ 2147483647 w 240"/>
                    <a:gd name="T29" fmla="*/ 2147483647 h 224"/>
                    <a:gd name="T30" fmla="*/ 2147483647 w 240"/>
                    <a:gd name="T31" fmla="*/ 2147483647 h 224"/>
                    <a:gd name="T32" fmla="*/ 2147483647 w 240"/>
                    <a:gd name="T33" fmla="*/ 2147483647 h 224"/>
                    <a:gd name="T34" fmla="*/ 2147483647 w 240"/>
                    <a:gd name="T35" fmla="*/ 2147483647 h 224"/>
                    <a:gd name="T36" fmla="*/ 2147483647 w 240"/>
                    <a:gd name="T37" fmla="*/ 2147483647 h 224"/>
                    <a:gd name="T38" fmla="*/ 2147483647 w 240"/>
                    <a:gd name="T39" fmla="*/ 0 h 224"/>
                    <a:gd name="T40" fmla="*/ 2147483647 w 240"/>
                    <a:gd name="T41" fmla="*/ 2147483647 h 224"/>
                    <a:gd name="T42" fmla="*/ 2147483647 w 240"/>
                    <a:gd name="T43" fmla="*/ 2147483647 h 224"/>
                    <a:gd name="T44" fmla="*/ 0 w 240"/>
                    <a:gd name="T45" fmla="*/ 0 h 224"/>
                    <a:gd name="T46" fmla="*/ 0 w 240"/>
                    <a:gd name="T47" fmla="*/ 2147483647 h 224"/>
                    <a:gd name="T48" fmla="*/ 0 w 240"/>
                    <a:gd name="T49" fmla="*/ 2147483647 h 224"/>
                    <a:gd name="T50" fmla="*/ 2147483647 w 240"/>
                    <a:gd name="T51" fmla="*/ 2147483647 h 224"/>
                    <a:gd name="T52" fmla="*/ 2147483647 w 240"/>
                    <a:gd name="T53" fmla="*/ 2147483647 h 224"/>
                    <a:gd name="T54" fmla="*/ 2147483647 w 240"/>
                    <a:gd name="T55" fmla="*/ 2147483647 h 224"/>
                    <a:gd name="T56" fmla="*/ 2147483647 w 240"/>
                    <a:gd name="T57" fmla="*/ 2147483647 h 224"/>
                    <a:gd name="T58" fmla="*/ 2147483647 w 240"/>
                    <a:gd name="T59" fmla="*/ 2147483647 h 224"/>
                    <a:gd name="T60" fmla="*/ 2147483647 w 240"/>
                    <a:gd name="T61" fmla="*/ 2147483647 h 224"/>
                    <a:gd name="T62" fmla="*/ 2147483647 w 240"/>
                    <a:gd name="T63" fmla="*/ 2147483647 h 224"/>
                    <a:gd name="T64" fmla="*/ 2147483647 w 240"/>
                    <a:gd name="T65" fmla="*/ 2147483647 h 224"/>
                    <a:gd name="T66" fmla="*/ 2147483647 w 240"/>
                    <a:gd name="T67" fmla="*/ 2147483647 h 224"/>
                    <a:gd name="T68" fmla="*/ 2147483647 w 240"/>
                    <a:gd name="T69" fmla="*/ 2147483647 h 224"/>
                    <a:gd name="T70" fmla="*/ 2147483647 w 240"/>
                    <a:gd name="T71" fmla="*/ 2147483647 h 224"/>
                    <a:gd name="T72" fmla="*/ 2147483647 w 240"/>
                    <a:gd name="T73" fmla="*/ 2147483647 h 224"/>
                    <a:gd name="T74" fmla="*/ 2147483647 w 240"/>
                    <a:gd name="T75" fmla="*/ 2147483647 h 224"/>
                    <a:gd name="T76" fmla="*/ 2147483647 w 240"/>
                    <a:gd name="T77" fmla="*/ 2147483647 h 224"/>
                    <a:gd name="T78" fmla="*/ 2147483647 w 240"/>
                    <a:gd name="T79" fmla="*/ 2147483647 h 224"/>
                    <a:gd name="T80" fmla="*/ 2147483647 w 240"/>
                    <a:gd name="T81" fmla="*/ 2147483647 h 224"/>
                    <a:gd name="T82" fmla="*/ 2147483647 w 240"/>
                    <a:gd name="T83" fmla="*/ 2147483647 h 224"/>
                    <a:gd name="T84" fmla="*/ 2147483647 w 240"/>
                    <a:gd name="T85" fmla="*/ 2147483647 h 224"/>
                    <a:gd name="T86" fmla="*/ 2147483647 w 240"/>
                    <a:gd name="T87" fmla="*/ 2147483647 h 224"/>
                    <a:gd name="T88" fmla="*/ 2147483647 w 240"/>
                    <a:gd name="T89" fmla="*/ 2147483647 h 224"/>
                    <a:gd name="T90" fmla="*/ 2147483647 w 240"/>
                    <a:gd name="T91" fmla="*/ 2147483647 h 22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40"/>
                    <a:gd name="T139" fmla="*/ 0 h 224"/>
                    <a:gd name="T140" fmla="*/ 240 w 240"/>
                    <a:gd name="T141" fmla="*/ 224 h 22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40" h="224">
                      <a:moveTo>
                        <a:pt x="208" y="152"/>
                      </a:moveTo>
                      <a:lnTo>
                        <a:pt x="216" y="128"/>
                      </a:lnTo>
                      <a:lnTo>
                        <a:pt x="200" y="120"/>
                      </a:lnTo>
                      <a:lnTo>
                        <a:pt x="200" y="104"/>
                      </a:lnTo>
                      <a:lnTo>
                        <a:pt x="208" y="88"/>
                      </a:lnTo>
                      <a:lnTo>
                        <a:pt x="208" y="48"/>
                      </a:lnTo>
                      <a:lnTo>
                        <a:pt x="192" y="48"/>
                      </a:lnTo>
                      <a:lnTo>
                        <a:pt x="176" y="32"/>
                      </a:lnTo>
                      <a:lnTo>
                        <a:pt x="160" y="24"/>
                      </a:lnTo>
                      <a:lnTo>
                        <a:pt x="144" y="24"/>
                      </a:lnTo>
                      <a:lnTo>
                        <a:pt x="120" y="32"/>
                      </a:lnTo>
                      <a:lnTo>
                        <a:pt x="120" y="40"/>
                      </a:lnTo>
                      <a:lnTo>
                        <a:pt x="104" y="48"/>
                      </a:lnTo>
                      <a:lnTo>
                        <a:pt x="88" y="48"/>
                      </a:lnTo>
                      <a:lnTo>
                        <a:pt x="72" y="40"/>
                      </a:lnTo>
                      <a:lnTo>
                        <a:pt x="56" y="40"/>
                      </a:lnTo>
                      <a:lnTo>
                        <a:pt x="56" y="24"/>
                      </a:lnTo>
                      <a:lnTo>
                        <a:pt x="48" y="16"/>
                      </a:lnTo>
                      <a:lnTo>
                        <a:pt x="48" y="8"/>
                      </a:lnTo>
                      <a:lnTo>
                        <a:pt x="40" y="0"/>
                      </a:lnTo>
                      <a:lnTo>
                        <a:pt x="24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16" y="64"/>
                      </a:lnTo>
                      <a:lnTo>
                        <a:pt x="16" y="80"/>
                      </a:lnTo>
                      <a:lnTo>
                        <a:pt x="16" y="96"/>
                      </a:lnTo>
                      <a:lnTo>
                        <a:pt x="40" y="120"/>
                      </a:lnTo>
                      <a:lnTo>
                        <a:pt x="48" y="136"/>
                      </a:lnTo>
                      <a:lnTo>
                        <a:pt x="56" y="152"/>
                      </a:lnTo>
                      <a:lnTo>
                        <a:pt x="56" y="144"/>
                      </a:lnTo>
                      <a:lnTo>
                        <a:pt x="72" y="160"/>
                      </a:lnTo>
                      <a:lnTo>
                        <a:pt x="88" y="176"/>
                      </a:lnTo>
                      <a:lnTo>
                        <a:pt x="112" y="192"/>
                      </a:lnTo>
                      <a:lnTo>
                        <a:pt x="136" y="200"/>
                      </a:lnTo>
                      <a:lnTo>
                        <a:pt x="152" y="192"/>
                      </a:lnTo>
                      <a:lnTo>
                        <a:pt x="168" y="208"/>
                      </a:lnTo>
                      <a:lnTo>
                        <a:pt x="208" y="224"/>
                      </a:lnTo>
                      <a:lnTo>
                        <a:pt x="216" y="224"/>
                      </a:lnTo>
                      <a:lnTo>
                        <a:pt x="216" y="208"/>
                      </a:lnTo>
                      <a:lnTo>
                        <a:pt x="240" y="200"/>
                      </a:lnTo>
                      <a:lnTo>
                        <a:pt x="232" y="184"/>
                      </a:lnTo>
                      <a:lnTo>
                        <a:pt x="232" y="176"/>
                      </a:lnTo>
                      <a:lnTo>
                        <a:pt x="216" y="160"/>
                      </a:lnTo>
                      <a:lnTo>
                        <a:pt x="208" y="1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622">
                  <a:extLst>
                    <a:ext uri="{FF2B5EF4-FFF2-40B4-BE49-F238E27FC236}">
                      <a16:creationId xmlns:a16="http://schemas.microsoft.com/office/drawing/2014/main" id="{F7F99321-6B3F-4B91-A27C-B0132F31A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0243" y="4209126"/>
                  <a:ext cx="566464" cy="493900"/>
                </a:xfrm>
                <a:custGeom>
                  <a:avLst/>
                  <a:gdLst>
                    <a:gd name="T0" fmla="*/ 2147483647 w 208"/>
                    <a:gd name="T1" fmla="*/ 2147483647 h 192"/>
                    <a:gd name="T2" fmla="*/ 2147483647 w 208"/>
                    <a:gd name="T3" fmla="*/ 2147483647 h 192"/>
                    <a:gd name="T4" fmla="*/ 2147483647 w 208"/>
                    <a:gd name="T5" fmla="*/ 2147483647 h 192"/>
                    <a:gd name="T6" fmla="*/ 2147483647 w 208"/>
                    <a:gd name="T7" fmla="*/ 2147483647 h 192"/>
                    <a:gd name="T8" fmla="*/ 2147483647 w 208"/>
                    <a:gd name="T9" fmla="*/ 2147483647 h 192"/>
                    <a:gd name="T10" fmla="*/ 2147483647 w 208"/>
                    <a:gd name="T11" fmla="*/ 2147483647 h 192"/>
                    <a:gd name="T12" fmla="*/ 2147483647 w 208"/>
                    <a:gd name="T13" fmla="*/ 2147483647 h 192"/>
                    <a:gd name="T14" fmla="*/ 2147483647 w 208"/>
                    <a:gd name="T15" fmla="*/ 2147483647 h 192"/>
                    <a:gd name="T16" fmla="*/ 2147483647 w 208"/>
                    <a:gd name="T17" fmla="*/ 2147483647 h 192"/>
                    <a:gd name="T18" fmla="*/ 2147483647 w 208"/>
                    <a:gd name="T19" fmla="*/ 2147483647 h 192"/>
                    <a:gd name="T20" fmla="*/ 2147483647 w 208"/>
                    <a:gd name="T21" fmla="*/ 2147483647 h 192"/>
                    <a:gd name="T22" fmla="*/ 2147483647 w 208"/>
                    <a:gd name="T23" fmla="*/ 2147483647 h 192"/>
                    <a:gd name="T24" fmla="*/ 2147483647 w 208"/>
                    <a:gd name="T25" fmla="*/ 0 h 192"/>
                    <a:gd name="T26" fmla="*/ 2147483647 w 208"/>
                    <a:gd name="T27" fmla="*/ 0 h 192"/>
                    <a:gd name="T28" fmla="*/ 2147483647 w 208"/>
                    <a:gd name="T29" fmla="*/ 0 h 192"/>
                    <a:gd name="T30" fmla="*/ 2147483647 w 208"/>
                    <a:gd name="T31" fmla="*/ 2147483647 h 192"/>
                    <a:gd name="T32" fmla="*/ 2147483647 w 208"/>
                    <a:gd name="T33" fmla="*/ 2147483647 h 192"/>
                    <a:gd name="T34" fmla="*/ 2147483647 w 208"/>
                    <a:gd name="T35" fmla="*/ 2147483647 h 192"/>
                    <a:gd name="T36" fmla="*/ 2147483647 w 208"/>
                    <a:gd name="T37" fmla="*/ 2147483647 h 192"/>
                    <a:gd name="T38" fmla="*/ 2147483647 w 208"/>
                    <a:gd name="T39" fmla="*/ 2147483647 h 192"/>
                    <a:gd name="T40" fmla="*/ 2147483647 w 208"/>
                    <a:gd name="T41" fmla="*/ 2147483647 h 192"/>
                    <a:gd name="T42" fmla="*/ 2147483647 w 208"/>
                    <a:gd name="T43" fmla="*/ 2147483647 h 192"/>
                    <a:gd name="T44" fmla="*/ 2147483647 w 208"/>
                    <a:gd name="T45" fmla="*/ 2147483647 h 192"/>
                    <a:gd name="T46" fmla="*/ 2147483647 w 208"/>
                    <a:gd name="T47" fmla="*/ 2147483647 h 192"/>
                    <a:gd name="T48" fmla="*/ 2147483647 w 208"/>
                    <a:gd name="T49" fmla="*/ 2147483647 h 192"/>
                    <a:gd name="T50" fmla="*/ 2147483647 w 208"/>
                    <a:gd name="T51" fmla="*/ 2147483647 h 192"/>
                    <a:gd name="T52" fmla="*/ 0 w 208"/>
                    <a:gd name="T53" fmla="*/ 2147483647 h 192"/>
                    <a:gd name="T54" fmla="*/ 2147483647 w 208"/>
                    <a:gd name="T55" fmla="*/ 2147483647 h 192"/>
                    <a:gd name="T56" fmla="*/ 2147483647 w 208"/>
                    <a:gd name="T57" fmla="*/ 2147483647 h 192"/>
                    <a:gd name="T58" fmla="*/ 2147483647 w 208"/>
                    <a:gd name="T59" fmla="*/ 2147483647 h 192"/>
                    <a:gd name="T60" fmla="*/ 2147483647 w 208"/>
                    <a:gd name="T61" fmla="*/ 2147483647 h 192"/>
                    <a:gd name="T62" fmla="*/ 2147483647 w 208"/>
                    <a:gd name="T63" fmla="*/ 2147483647 h 192"/>
                    <a:gd name="T64" fmla="*/ 2147483647 w 208"/>
                    <a:gd name="T65" fmla="*/ 2147483647 h 192"/>
                    <a:gd name="T66" fmla="*/ 2147483647 w 208"/>
                    <a:gd name="T67" fmla="*/ 2147483647 h 192"/>
                    <a:gd name="T68" fmla="*/ 2147483647 w 208"/>
                    <a:gd name="T69" fmla="*/ 2147483647 h 192"/>
                    <a:gd name="T70" fmla="*/ 2147483647 w 208"/>
                    <a:gd name="T71" fmla="*/ 2147483647 h 192"/>
                    <a:gd name="T72" fmla="*/ 2147483647 w 208"/>
                    <a:gd name="T73" fmla="*/ 2147483647 h 192"/>
                    <a:gd name="T74" fmla="*/ 2147483647 w 208"/>
                    <a:gd name="T75" fmla="*/ 2147483647 h 19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8"/>
                    <a:gd name="T115" fmla="*/ 0 h 192"/>
                    <a:gd name="T116" fmla="*/ 208 w 208"/>
                    <a:gd name="T117" fmla="*/ 192 h 19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8" h="192">
                      <a:moveTo>
                        <a:pt x="112" y="184"/>
                      </a:moveTo>
                      <a:lnTo>
                        <a:pt x="128" y="176"/>
                      </a:lnTo>
                      <a:lnTo>
                        <a:pt x="120" y="160"/>
                      </a:lnTo>
                      <a:lnTo>
                        <a:pt x="112" y="144"/>
                      </a:lnTo>
                      <a:lnTo>
                        <a:pt x="120" y="136"/>
                      </a:lnTo>
                      <a:lnTo>
                        <a:pt x="136" y="136"/>
                      </a:lnTo>
                      <a:lnTo>
                        <a:pt x="160" y="96"/>
                      </a:lnTo>
                      <a:lnTo>
                        <a:pt x="168" y="80"/>
                      </a:lnTo>
                      <a:lnTo>
                        <a:pt x="176" y="64"/>
                      </a:lnTo>
                      <a:lnTo>
                        <a:pt x="168" y="56"/>
                      </a:lnTo>
                      <a:lnTo>
                        <a:pt x="168" y="32"/>
                      </a:lnTo>
                      <a:lnTo>
                        <a:pt x="208" y="24"/>
                      </a:lnTo>
                      <a:lnTo>
                        <a:pt x="192" y="0"/>
                      </a:lnTo>
                      <a:lnTo>
                        <a:pt x="176" y="0"/>
                      </a:lnTo>
                      <a:lnTo>
                        <a:pt x="152" y="0"/>
                      </a:lnTo>
                      <a:lnTo>
                        <a:pt x="128" y="8"/>
                      </a:lnTo>
                      <a:lnTo>
                        <a:pt x="128" y="24"/>
                      </a:lnTo>
                      <a:lnTo>
                        <a:pt x="120" y="40"/>
                      </a:lnTo>
                      <a:lnTo>
                        <a:pt x="112" y="48"/>
                      </a:lnTo>
                      <a:lnTo>
                        <a:pt x="112" y="56"/>
                      </a:lnTo>
                      <a:lnTo>
                        <a:pt x="104" y="72"/>
                      </a:lnTo>
                      <a:lnTo>
                        <a:pt x="80" y="80"/>
                      </a:lnTo>
                      <a:lnTo>
                        <a:pt x="72" y="88"/>
                      </a:lnTo>
                      <a:lnTo>
                        <a:pt x="56" y="112"/>
                      </a:lnTo>
                      <a:lnTo>
                        <a:pt x="32" y="112"/>
                      </a:lnTo>
                      <a:lnTo>
                        <a:pt x="16" y="104"/>
                      </a:lnTo>
                      <a:lnTo>
                        <a:pt x="0" y="104"/>
                      </a:lnTo>
                      <a:lnTo>
                        <a:pt x="8" y="112"/>
                      </a:lnTo>
                      <a:lnTo>
                        <a:pt x="24" y="128"/>
                      </a:lnTo>
                      <a:lnTo>
                        <a:pt x="24" y="136"/>
                      </a:lnTo>
                      <a:lnTo>
                        <a:pt x="32" y="152"/>
                      </a:lnTo>
                      <a:lnTo>
                        <a:pt x="8" y="160"/>
                      </a:lnTo>
                      <a:lnTo>
                        <a:pt x="8" y="176"/>
                      </a:lnTo>
                      <a:lnTo>
                        <a:pt x="32" y="168"/>
                      </a:lnTo>
                      <a:lnTo>
                        <a:pt x="72" y="168"/>
                      </a:lnTo>
                      <a:lnTo>
                        <a:pt x="88" y="192"/>
                      </a:lnTo>
                      <a:lnTo>
                        <a:pt x="96" y="192"/>
                      </a:lnTo>
                      <a:lnTo>
                        <a:pt x="112" y="18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623">
                  <a:extLst>
                    <a:ext uri="{FF2B5EF4-FFF2-40B4-BE49-F238E27FC236}">
                      <a16:creationId xmlns:a16="http://schemas.microsoft.com/office/drawing/2014/main" id="{E0FD36C5-BE3E-480C-9727-68A66F4232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1101" y="4249230"/>
                  <a:ext cx="1003575" cy="992022"/>
                </a:xfrm>
                <a:custGeom>
                  <a:avLst/>
                  <a:gdLst>
                    <a:gd name="T0" fmla="*/ 2147483647 w 368"/>
                    <a:gd name="T1" fmla="*/ 2147483647 h 384"/>
                    <a:gd name="T2" fmla="*/ 2147483647 w 368"/>
                    <a:gd name="T3" fmla="*/ 2147483647 h 384"/>
                    <a:gd name="T4" fmla="*/ 2147483647 w 368"/>
                    <a:gd name="T5" fmla="*/ 2147483647 h 384"/>
                    <a:gd name="T6" fmla="*/ 2147483647 w 368"/>
                    <a:gd name="T7" fmla="*/ 2147483647 h 384"/>
                    <a:gd name="T8" fmla="*/ 2147483647 w 368"/>
                    <a:gd name="T9" fmla="*/ 2147483647 h 384"/>
                    <a:gd name="T10" fmla="*/ 2147483647 w 368"/>
                    <a:gd name="T11" fmla="*/ 2147483647 h 384"/>
                    <a:gd name="T12" fmla="*/ 2147483647 w 368"/>
                    <a:gd name="T13" fmla="*/ 2147483647 h 384"/>
                    <a:gd name="T14" fmla="*/ 2147483647 w 368"/>
                    <a:gd name="T15" fmla="*/ 2147483647 h 384"/>
                    <a:gd name="T16" fmla="*/ 2147483647 w 368"/>
                    <a:gd name="T17" fmla="*/ 2147483647 h 384"/>
                    <a:gd name="T18" fmla="*/ 2147483647 w 368"/>
                    <a:gd name="T19" fmla="*/ 2147483647 h 384"/>
                    <a:gd name="T20" fmla="*/ 2147483647 w 368"/>
                    <a:gd name="T21" fmla="*/ 2147483647 h 384"/>
                    <a:gd name="T22" fmla="*/ 2147483647 w 368"/>
                    <a:gd name="T23" fmla="*/ 2147483647 h 384"/>
                    <a:gd name="T24" fmla="*/ 2147483647 w 368"/>
                    <a:gd name="T25" fmla="*/ 0 h 384"/>
                    <a:gd name="T26" fmla="*/ 2147483647 w 368"/>
                    <a:gd name="T27" fmla="*/ 2147483647 h 384"/>
                    <a:gd name="T28" fmla="*/ 2147483647 w 368"/>
                    <a:gd name="T29" fmla="*/ 2147483647 h 384"/>
                    <a:gd name="T30" fmla="*/ 2147483647 w 368"/>
                    <a:gd name="T31" fmla="*/ 2147483647 h 384"/>
                    <a:gd name="T32" fmla="*/ 2147483647 w 368"/>
                    <a:gd name="T33" fmla="*/ 2147483647 h 384"/>
                    <a:gd name="T34" fmla="*/ 2147483647 w 368"/>
                    <a:gd name="T35" fmla="*/ 2147483647 h 384"/>
                    <a:gd name="T36" fmla="*/ 2147483647 w 368"/>
                    <a:gd name="T37" fmla="*/ 2147483647 h 384"/>
                    <a:gd name="T38" fmla="*/ 2147483647 w 368"/>
                    <a:gd name="T39" fmla="*/ 2147483647 h 384"/>
                    <a:gd name="T40" fmla="*/ 2147483647 w 368"/>
                    <a:gd name="T41" fmla="*/ 2147483647 h 384"/>
                    <a:gd name="T42" fmla="*/ 2147483647 w 368"/>
                    <a:gd name="T43" fmla="*/ 2147483647 h 384"/>
                    <a:gd name="T44" fmla="*/ 2147483647 w 368"/>
                    <a:gd name="T45" fmla="*/ 2147483647 h 384"/>
                    <a:gd name="T46" fmla="*/ 2147483647 w 368"/>
                    <a:gd name="T47" fmla="*/ 2147483647 h 384"/>
                    <a:gd name="T48" fmla="*/ 2147483647 w 368"/>
                    <a:gd name="T49" fmla="*/ 2147483647 h 384"/>
                    <a:gd name="T50" fmla="*/ 2147483647 w 368"/>
                    <a:gd name="T51" fmla="*/ 2147483647 h 384"/>
                    <a:gd name="T52" fmla="*/ 2147483647 w 368"/>
                    <a:gd name="T53" fmla="*/ 2147483647 h 384"/>
                    <a:gd name="T54" fmla="*/ 2147483647 w 368"/>
                    <a:gd name="T55" fmla="*/ 2147483647 h 384"/>
                    <a:gd name="T56" fmla="*/ 2147483647 w 368"/>
                    <a:gd name="T57" fmla="*/ 2147483647 h 384"/>
                    <a:gd name="T58" fmla="*/ 2147483647 w 368"/>
                    <a:gd name="T59" fmla="*/ 2147483647 h 384"/>
                    <a:gd name="T60" fmla="*/ 2147483647 w 368"/>
                    <a:gd name="T61" fmla="*/ 2147483647 h 384"/>
                    <a:gd name="T62" fmla="*/ 2147483647 w 368"/>
                    <a:gd name="T63" fmla="*/ 2147483647 h 384"/>
                    <a:gd name="T64" fmla="*/ 2147483647 w 368"/>
                    <a:gd name="T65" fmla="*/ 2147483647 h 384"/>
                    <a:gd name="T66" fmla="*/ 2147483647 w 368"/>
                    <a:gd name="T67" fmla="*/ 2147483647 h 384"/>
                    <a:gd name="T68" fmla="*/ 2147483647 w 368"/>
                    <a:gd name="T69" fmla="*/ 2147483647 h 384"/>
                    <a:gd name="T70" fmla="*/ 2147483647 w 368"/>
                    <a:gd name="T71" fmla="*/ 2147483647 h 38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68"/>
                    <a:gd name="T109" fmla="*/ 0 h 384"/>
                    <a:gd name="T110" fmla="*/ 368 w 368"/>
                    <a:gd name="T111" fmla="*/ 384 h 38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68" h="384">
                      <a:moveTo>
                        <a:pt x="328" y="168"/>
                      </a:moveTo>
                      <a:lnTo>
                        <a:pt x="344" y="160"/>
                      </a:lnTo>
                      <a:lnTo>
                        <a:pt x="352" y="136"/>
                      </a:lnTo>
                      <a:lnTo>
                        <a:pt x="368" y="120"/>
                      </a:lnTo>
                      <a:lnTo>
                        <a:pt x="368" y="112"/>
                      </a:lnTo>
                      <a:lnTo>
                        <a:pt x="352" y="104"/>
                      </a:lnTo>
                      <a:lnTo>
                        <a:pt x="336" y="104"/>
                      </a:lnTo>
                      <a:lnTo>
                        <a:pt x="320" y="112"/>
                      </a:lnTo>
                      <a:lnTo>
                        <a:pt x="304" y="128"/>
                      </a:lnTo>
                      <a:lnTo>
                        <a:pt x="288" y="128"/>
                      </a:lnTo>
                      <a:lnTo>
                        <a:pt x="272" y="128"/>
                      </a:lnTo>
                      <a:lnTo>
                        <a:pt x="264" y="120"/>
                      </a:lnTo>
                      <a:lnTo>
                        <a:pt x="256" y="120"/>
                      </a:lnTo>
                      <a:lnTo>
                        <a:pt x="248" y="136"/>
                      </a:lnTo>
                      <a:lnTo>
                        <a:pt x="240" y="136"/>
                      </a:lnTo>
                      <a:lnTo>
                        <a:pt x="224" y="128"/>
                      </a:lnTo>
                      <a:lnTo>
                        <a:pt x="192" y="128"/>
                      </a:lnTo>
                      <a:lnTo>
                        <a:pt x="152" y="104"/>
                      </a:lnTo>
                      <a:lnTo>
                        <a:pt x="168" y="80"/>
                      </a:lnTo>
                      <a:lnTo>
                        <a:pt x="144" y="72"/>
                      </a:lnTo>
                      <a:lnTo>
                        <a:pt x="136" y="56"/>
                      </a:lnTo>
                      <a:lnTo>
                        <a:pt x="144" y="48"/>
                      </a:lnTo>
                      <a:lnTo>
                        <a:pt x="144" y="32"/>
                      </a:lnTo>
                      <a:lnTo>
                        <a:pt x="160" y="8"/>
                      </a:lnTo>
                      <a:lnTo>
                        <a:pt x="152" y="0"/>
                      </a:lnTo>
                      <a:lnTo>
                        <a:pt x="128" y="0"/>
                      </a:lnTo>
                      <a:lnTo>
                        <a:pt x="112" y="0"/>
                      </a:lnTo>
                      <a:lnTo>
                        <a:pt x="120" y="8"/>
                      </a:lnTo>
                      <a:lnTo>
                        <a:pt x="80" y="16"/>
                      </a:lnTo>
                      <a:lnTo>
                        <a:pt x="80" y="40"/>
                      </a:lnTo>
                      <a:lnTo>
                        <a:pt x="88" y="48"/>
                      </a:lnTo>
                      <a:lnTo>
                        <a:pt x="80" y="64"/>
                      </a:lnTo>
                      <a:lnTo>
                        <a:pt x="72" y="80"/>
                      </a:lnTo>
                      <a:lnTo>
                        <a:pt x="48" y="120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32" y="144"/>
                      </a:lnTo>
                      <a:lnTo>
                        <a:pt x="40" y="160"/>
                      </a:lnTo>
                      <a:lnTo>
                        <a:pt x="24" y="168"/>
                      </a:lnTo>
                      <a:lnTo>
                        <a:pt x="8" y="176"/>
                      </a:lnTo>
                      <a:lnTo>
                        <a:pt x="0" y="176"/>
                      </a:lnTo>
                      <a:lnTo>
                        <a:pt x="16" y="200"/>
                      </a:lnTo>
                      <a:lnTo>
                        <a:pt x="32" y="216"/>
                      </a:lnTo>
                      <a:lnTo>
                        <a:pt x="56" y="200"/>
                      </a:lnTo>
                      <a:lnTo>
                        <a:pt x="64" y="272"/>
                      </a:lnTo>
                      <a:lnTo>
                        <a:pt x="72" y="304"/>
                      </a:lnTo>
                      <a:lnTo>
                        <a:pt x="96" y="344"/>
                      </a:lnTo>
                      <a:lnTo>
                        <a:pt x="104" y="360"/>
                      </a:lnTo>
                      <a:lnTo>
                        <a:pt x="120" y="384"/>
                      </a:lnTo>
                      <a:lnTo>
                        <a:pt x="128" y="368"/>
                      </a:lnTo>
                      <a:lnTo>
                        <a:pt x="144" y="352"/>
                      </a:lnTo>
                      <a:lnTo>
                        <a:pt x="152" y="336"/>
                      </a:lnTo>
                      <a:lnTo>
                        <a:pt x="152" y="304"/>
                      </a:lnTo>
                      <a:lnTo>
                        <a:pt x="160" y="280"/>
                      </a:lnTo>
                      <a:lnTo>
                        <a:pt x="184" y="256"/>
                      </a:lnTo>
                      <a:lnTo>
                        <a:pt x="216" y="240"/>
                      </a:lnTo>
                      <a:lnTo>
                        <a:pt x="232" y="224"/>
                      </a:lnTo>
                      <a:lnTo>
                        <a:pt x="240" y="200"/>
                      </a:lnTo>
                      <a:lnTo>
                        <a:pt x="264" y="200"/>
                      </a:lnTo>
                      <a:lnTo>
                        <a:pt x="256" y="168"/>
                      </a:lnTo>
                      <a:lnTo>
                        <a:pt x="248" y="160"/>
                      </a:lnTo>
                      <a:lnTo>
                        <a:pt x="256" y="152"/>
                      </a:lnTo>
                      <a:lnTo>
                        <a:pt x="256" y="144"/>
                      </a:lnTo>
                      <a:lnTo>
                        <a:pt x="272" y="144"/>
                      </a:lnTo>
                      <a:lnTo>
                        <a:pt x="280" y="152"/>
                      </a:lnTo>
                      <a:lnTo>
                        <a:pt x="304" y="160"/>
                      </a:lnTo>
                      <a:lnTo>
                        <a:pt x="304" y="168"/>
                      </a:lnTo>
                      <a:lnTo>
                        <a:pt x="296" y="176"/>
                      </a:lnTo>
                      <a:lnTo>
                        <a:pt x="312" y="176"/>
                      </a:lnTo>
                      <a:lnTo>
                        <a:pt x="304" y="192"/>
                      </a:lnTo>
                      <a:lnTo>
                        <a:pt x="312" y="208"/>
                      </a:lnTo>
                      <a:lnTo>
                        <a:pt x="320" y="192"/>
                      </a:lnTo>
                      <a:lnTo>
                        <a:pt x="328" y="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624">
                  <a:extLst>
                    <a:ext uri="{FF2B5EF4-FFF2-40B4-BE49-F238E27FC236}">
                      <a16:creationId xmlns:a16="http://schemas.microsoft.com/office/drawing/2014/main" id="{F2611647-1E8A-4D38-9A0A-FFB43E908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7940" y="4145805"/>
                  <a:ext cx="501789" cy="352484"/>
                </a:xfrm>
                <a:custGeom>
                  <a:avLst/>
                  <a:gdLst>
                    <a:gd name="T0" fmla="*/ 2147483647 w 184"/>
                    <a:gd name="T1" fmla="*/ 2147483647 h 136"/>
                    <a:gd name="T2" fmla="*/ 2147483647 w 184"/>
                    <a:gd name="T3" fmla="*/ 2147483647 h 136"/>
                    <a:gd name="T4" fmla="*/ 2147483647 w 184"/>
                    <a:gd name="T5" fmla="*/ 2147483647 h 136"/>
                    <a:gd name="T6" fmla="*/ 2147483647 w 184"/>
                    <a:gd name="T7" fmla="*/ 0 h 136"/>
                    <a:gd name="T8" fmla="*/ 2147483647 w 184"/>
                    <a:gd name="T9" fmla="*/ 2147483647 h 136"/>
                    <a:gd name="T10" fmla="*/ 2147483647 w 184"/>
                    <a:gd name="T11" fmla="*/ 2147483647 h 136"/>
                    <a:gd name="T12" fmla="*/ 2147483647 w 184"/>
                    <a:gd name="T13" fmla="*/ 2147483647 h 136"/>
                    <a:gd name="T14" fmla="*/ 2147483647 w 184"/>
                    <a:gd name="T15" fmla="*/ 2147483647 h 136"/>
                    <a:gd name="T16" fmla="*/ 2147483647 w 184"/>
                    <a:gd name="T17" fmla="*/ 2147483647 h 136"/>
                    <a:gd name="T18" fmla="*/ 2147483647 w 184"/>
                    <a:gd name="T19" fmla="*/ 2147483647 h 136"/>
                    <a:gd name="T20" fmla="*/ 2147483647 w 184"/>
                    <a:gd name="T21" fmla="*/ 2147483647 h 136"/>
                    <a:gd name="T22" fmla="*/ 2147483647 w 184"/>
                    <a:gd name="T23" fmla="*/ 2147483647 h 136"/>
                    <a:gd name="T24" fmla="*/ 2147483647 w 184"/>
                    <a:gd name="T25" fmla="*/ 2147483647 h 136"/>
                    <a:gd name="T26" fmla="*/ 2147483647 w 184"/>
                    <a:gd name="T27" fmla="*/ 2147483647 h 136"/>
                    <a:gd name="T28" fmla="*/ 2147483647 w 184"/>
                    <a:gd name="T29" fmla="*/ 2147483647 h 136"/>
                    <a:gd name="T30" fmla="*/ 2147483647 w 184"/>
                    <a:gd name="T31" fmla="*/ 2147483647 h 136"/>
                    <a:gd name="T32" fmla="*/ 0 w 184"/>
                    <a:gd name="T33" fmla="*/ 2147483647 h 136"/>
                    <a:gd name="T34" fmla="*/ 0 w 184"/>
                    <a:gd name="T35" fmla="*/ 2147483647 h 136"/>
                    <a:gd name="T36" fmla="*/ 2147483647 w 184"/>
                    <a:gd name="T37" fmla="*/ 2147483647 h 136"/>
                    <a:gd name="T38" fmla="*/ 2147483647 w 184"/>
                    <a:gd name="T39" fmla="*/ 2147483647 h 136"/>
                    <a:gd name="T40" fmla="*/ 2147483647 w 184"/>
                    <a:gd name="T41" fmla="*/ 2147483647 h 136"/>
                    <a:gd name="T42" fmla="*/ 2147483647 w 184"/>
                    <a:gd name="T43" fmla="*/ 2147483647 h 136"/>
                    <a:gd name="T44" fmla="*/ 2147483647 w 184"/>
                    <a:gd name="T45" fmla="*/ 2147483647 h 136"/>
                    <a:gd name="T46" fmla="*/ 2147483647 w 184"/>
                    <a:gd name="T47" fmla="*/ 2147483647 h 136"/>
                    <a:gd name="T48" fmla="*/ 2147483647 w 184"/>
                    <a:gd name="T49" fmla="*/ 2147483647 h 136"/>
                    <a:gd name="T50" fmla="*/ 2147483647 w 184"/>
                    <a:gd name="T51" fmla="*/ 2147483647 h 136"/>
                    <a:gd name="T52" fmla="*/ 2147483647 w 184"/>
                    <a:gd name="T53" fmla="*/ 2147483647 h 136"/>
                    <a:gd name="T54" fmla="*/ 2147483647 w 184"/>
                    <a:gd name="T55" fmla="*/ 2147483647 h 136"/>
                    <a:gd name="T56" fmla="*/ 2147483647 w 184"/>
                    <a:gd name="T57" fmla="*/ 2147483647 h 136"/>
                    <a:gd name="T58" fmla="*/ 2147483647 w 184"/>
                    <a:gd name="T59" fmla="*/ 2147483647 h 136"/>
                    <a:gd name="T60" fmla="*/ 2147483647 w 184"/>
                    <a:gd name="T61" fmla="*/ 2147483647 h 136"/>
                    <a:gd name="T62" fmla="*/ 2147483647 w 184"/>
                    <a:gd name="T63" fmla="*/ 2147483647 h 136"/>
                    <a:gd name="T64" fmla="*/ 2147483647 w 184"/>
                    <a:gd name="T65" fmla="*/ 2147483647 h 136"/>
                    <a:gd name="T66" fmla="*/ 2147483647 w 184"/>
                    <a:gd name="T67" fmla="*/ 2147483647 h 136"/>
                    <a:gd name="T68" fmla="*/ 2147483647 w 184"/>
                    <a:gd name="T69" fmla="*/ 2147483647 h 1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84"/>
                    <a:gd name="T106" fmla="*/ 0 h 136"/>
                    <a:gd name="T107" fmla="*/ 184 w 184"/>
                    <a:gd name="T108" fmla="*/ 136 h 1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84" h="136">
                      <a:moveTo>
                        <a:pt x="168" y="8"/>
                      </a:moveTo>
                      <a:lnTo>
                        <a:pt x="152" y="16"/>
                      </a:lnTo>
                      <a:lnTo>
                        <a:pt x="144" y="16"/>
                      </a:lnTo>
                      <a:lnTo>
                        <a:pt x="136" y="0"/>
                      </a:lnTo>
                      <a:lnTo>
                        <a:pt x="120" y="8"/>
                      </a:lnTo>
                      <a:lnTo>
                        <a:pt x="112" y="16"/>
                      </a:lnTo>
                      <a:lnTo>
                        <a:pt x="96" y="24"/>
                      </a:lnTo>
                      <a:lnTo>
                        <a:pt x="88" y="16"/>
                      </a:lnTo>
                      <a:lnTo>
                        <a:pt x="80" y="16"/>
                      </a:lnTo>
                      <a:lnTo>
                        <a:pt x="64" y="8"/>
                      </a:lnTo>
                      <a:lnTo>
                        <a:pt x="56" y="32"/>
                      </a:lnTo>
                      <a:lnTo>
                        <a:pt x="40" y="40"/>
                      </a:lnTo>
                      <a:lnTo>
                        <a:pt x="32" y="48"/>
                      </a:lnTo>
                      <a:lnTo>
                        <a:pt x="16" y="40"/>
                      </a:lnTo>
                      <a:lnTo>
                        <a:pt x="8" y="40"/>
                      </a:lnTo>
                      <a:lnTo>
                        <a:pt x="8" y="64"/>
                      </a:lnTo>
                      <a:lnTo>
                        <a:pt x="0" y="80"/>
                      </a:lnTo>
                      <a:lnTo>
                        <a:pt x="0" y="96"/>
                      </a:lnTo>
                      <a:lnTo>
                        <a:pt x="16" y="104"/>
                      </a:lnTo>
                      <a:lnTo>
                        <a:pt x="8" y="128"/>
                      </a:lnTo>
                      <a:lnTo>
                        <a:pt x="24" y="128"/>
                      </a:lnTo>
                      <a:lnTo>
                        <a:pt x="40" y="136"/>
                      </a:lnTo>
                      <a:lnTo>
                        <a:pt x="64" y="136"/>
                      </a:lnTo>
                      <a:lnTo>
                        <a:pt x="80" y="112"/>
                      </a:lnTo>
                      <a:lnTo>
                        <a:pt x="88" y="104"/>
                      </a:lnTo>
                      <a:lnTo>
                        <a:pt x="112" y="96"/>
                      </a:lnTo>
                      <a:lnTo>
                        <a:pt x="120" y="80"/>
                      </a:lnTo>
                      <a:lnTo>
                        <a:pt x="120" y="72"/>
                      </a:lnTo>
                      <a:lnTo>
                        <a:pt x="128" y="64"/>
                      </a:lnTo>
                      <a:lnTo>
                        <a:pt x="136" y="48"/>
                      </a:lnTo>
                      <a:lnTo>
                        <a:pt x="136" y="32"/>
                      </a:lnTo>
                      <a:lnTo>
                        <a:pt x="160" y="24"/>
                      </a:lnTo>
                      <a:lnTo>
                        <a:pt x="184" y="24"/>
                      </a:lnTo>
                      <a:lnTo>
                        <a:pt x="176" y="8"/>
                      </a:lnTo>
                      <a:lnTo>
                        <a:pt x="16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625">
                  <a:extLst>
                    <a:ext uri="{FF2B5EF4-FFF2-40B4-BE49-F238E27FC236}">
                      <a16:creationId xmlns:a16="http://schemas.microsoft.com/office/drawing/2014/main" id="{ED4EA42F-DF37-4DF2-B8D4-A11F975FE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0796" y="4538393"/>
                  <a:ext cx="414812" cy="909707"/>
                </a:xfrm>
                <a:custGeom>
                  <a:avLst/>
                  <a:gdLst>
                    <a:gd name="T0" fmla="*/ 2147483647 w 152"/>
                    <a:gd name="T1" fmla="*/ 2147483647 h 352"/>
                    <a:gd name="T2" fmla="*/ 2147483647 w 152"/>
                    <a:gd name="T3" fmla="*/ 2147483647 h 352"/>
                    <a:gd name="T4" fmla="*/ 2147483647 w 152"/>
                    <a:gd name="T5" fmla="*/ 2147483647 h 352"/>
                    <a:gd name="T6" fmla="*/ 2147483647 w 152"/>
                    <a:gd name="T7" fmla="*/ 2147483647 h 352"/>
                    <a:gd name="T8" fmla="*/ 2147483647 w 152"/>
                    <a:gd name="T9" fmla="*/ 2147483647 h 352"/>
                    <a:gd name="T10" fmla="*/ 2147483647 w 152"/>
                    <a:gd name="T11" fmla="*/ 2147483647 h 352"/>
                    <a:gd name="T12" fmla="*/ 2147483647 w 152"/>
                    <a:gd name="T13" fmla="*/ 2147483647 h 352"/>
                    <a:gd name="T14" fmla="*/ 2147483647 w 152"/>
                    <a:gd name="T15" fmla="*/ 2147483647 h 352"/>
                    <a:gd name="T16" fmla="*/ 2147483647 w 152"/>
                    <a:gd name="T17" fmla="*/ 2147483647 h 352"/>
                    <a:gd name="T18" fmla="*/ 2147483647 w 152"/>
                    <a:gd name="T19" fmla="*/ 0 h 352"/>
                    <a:gd name="T20" fmla="*/ 2147483647 w 152"/>
                    <a:gd name="T21" fmla="*/ 0 h 352"/>
                    <a:gd name="T22" fmla="*/ 2147483647 w 152"/>
                    <a:gd name="T23" fmla="*/ 2147483647 h 352"/>
                    <a:gd name="T24" fmla="*/ 2147483647 w 152"/>
                    <a:gd name="T25" fmla="*/ 2147483647 h 352"/>
                    <a:gd name="T26" fmla="*/ 2147483647 w 152"/>
                    <a:gd name="T27" fmla="*/ 2147483647 h 352"/>
                    <a:gd name="T28" fmla="*/ 2147483647 w 152"/>
                    <a:gd name="T29" fmla="*/ 2147483647 h 352"/>
                    <a:gd name="T30" fmla="*/ 2147483647 w 152"/>
                    <a:gd name="T31" fmla="*/ 2147483647 h 352"/>
                    <a:gd name="T32" fmla="*/ 0 w 152"/>
                    <a:gd name="T33" fmla="*/ 2147483647 h 352"/>
                    <a:gd name="T34" fmla="*/ 2147483647 w 152"/>
                    <a:gd name="T35" fmla="*/ 2147483647 h 352"/>
                    <a:gd name="T36" fmla="*/ 2147483647 w 152"/>
                    <a:gd name="T37" fmla="*/ 2147483647 h 352"/>
                    <a:gd name="T38" fmla="*/ 2147483647 w 152"/>
                    <a:gd name="T39" fmla="*/ 2147483647 h 352"/>
                    <a:gd name="T40" fmla="*/ 2147483647 w 152"/>
                    <a:gd name="T41" fmla="*/ 2147483647 h 352"/>
                    <a:gd name="T42" fmla="*/ 2147483647 w 152"/>
                    <a:gd name="T43" fmla="*/ 2147483647 h 352"/>
                    <a:gd name="T44" fmla="*/ 2147483647 w 152"/>
                    <a:gd name="T45" fmla="*/ 2147483647 h 352"/>
                    <a:gd name="T46" fmla="*/ 2147483647 w 152"/>
                    <a:gd name="T47" fmla="*/ 2147483647 h 352"/>
                    <a:gd name="T48" fmla="*/ 2147483647 w 152"/>
                    <a:gd name="T49" fmla="*/ 2147483647 h 352"/>
                    <a:gd name="T50" fmla="*/ 2147483647 w 152"/>
                    <a:gd name="T51" fmla="*/ 2147483647 h 352"/>
                    <a:gd name="T52" fmla="*/ 2147483647 w 152"/>
                    <a:gd name="T53" fmla="*/ 2147483647 h 352"/>
                    <a:gd name="T54" fmla="*/ 2147483647 w 152"/>
                    <a:gd name="T55" fmla="*/ 2147483647 h 352"/>
                    <a:gd name="T56" fmla="*/ 2147483647 w 152"/>
                    <a:gd name="T57" fmla="*/ 2147483647 h 352"/>
                    <a:gd name="T58" fmla="*/ 2147483647 w 152"/>
                    <a:gd name="T59" fmla="*/ 2147483647 h 352"/>
                    <a:gd name="T60" fmla="*/ 2147483647 w 152"/>
                    <a:gd name="T61" fmla="*/ 2147483647 h 352"/>
                    <a:gd name="T62" fmla="*/ 2147483647 w 152"/>
                    <a:gd name="T63" fmla="*/ 2147483647 h 352"/>
                    <a:gd name="T64" fmla="*/ 2147483647 w 152"/>
                    <a:gd name="T65" fmla="*/ 2147483647 h 352"/>
                    <a:gd name="T66" fmla="*/ 2147483647 w 152"/>
                    <a:gd name="T67" fmla="*/ 2147483647 h 352"/>
                    <a:gd name="T68" fmla="*/ 2147483647 w 152"/>
                    <a:gd name="T69" fmla="*/ 2147483647 h 352"/>
                    <a:gd name="T70" fmla="*/ 2147483647 w 152"/>
                    <a:gd name="T71" fmla="*/ 2147483647 h 352"/>
                    <a:gd name="T72" fmla="*/ 2147483647 w 152"/>
                    <a:gd name="T73" fmla="*/ 2147483647 h 352"/>
                    <a:gd name="T74" fmla="*/ 2147483647 w 152"/>
                    <a:gd name="T75" fmla="*/ 2147483647 h 352"/>
                    <a:gd name="T76" fmla="*/ 2147483647 w 152"/>
                    <a:gd name="T77" fmla="*/ 2147483647 h 352"/>
                    <a:gd name="T78" fmla="*/ 2147483647 w 152"/>
                    <a:gd name="T79" fmla="*/ 2147483647 h 352"/>
                    <a:gd name="T80" fmla="*/ 2147483647 w 152"/>
                    <a:gd name="T81" fmla="*/ 2147483647 h 352"/>
                    <a:gd name="T82" fmla="*/ 2147483647 w 152"/>
                    <a:gd name="T83" fmla="*/ 2147483647 h 352"/>
                    <a:gd name="T84" fmla="*/ 2147483647 w 152"/>
                    <a:gd name="T85" fmla="*/ 2147483647 h 352"/>
                    <a:gd name="T86" fmla="*/ 2147483647 w 152"/>
                    <a:gd name="T87" fmla="*/ 2147483647 h 352"/>
                    <a:gd name="T88" fmla="*/ 2147483647 w 152"/>
                    <a:gd name="T89" fmla="*/ 2147483647 h 352"/>
                    <a:gd name="T90" fmla="*/ 2147483647 w 152"/>
                    <a:gd name="T91" fmla="*/ 2147483647 h 3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52"/>
                    <a:gd name="T139" fmla="*/ 0 h 352"/>
                    <a:gd name="T140" fmla="*/ 152 w 152"/>
                    <a:gd name="T141" fmla="*/ 352 h 3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52" h="352">
                      <a:moveTo>
                        <a:pt x="96" y="104"/>
                      </a:moveTo>
                      <a:lnTo>
                        <a:pt x="112" y="88"/>
                      </a:lnTo>
                      <a:lnTo>
                        <a:pt x="88" y="80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24"/>
                      </a:ln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0" y="24"/>
                      </a:lnTo>
                      <a:lnTo>
                        <a:pt x="32" y="48"/>
                      </a:lnTo>
                      <a:lnTo>
                        <a:pt x="16" y="56"/>
                      </a:lnTo>
                      <a:lnTo>
                        <a:pt x="8" y="80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24" y="160"/>
                      </a:lnTo>
                      <a:lnTo>
                        <a:pt x="40" y="168"/>
                      </a:lnTo>
                      <a:lnTo>
                        <a:pt x="56" y="160"/>
                      </a:lnTo>
                      <a:lnTo>
                        <a:pt x="64" y="168"/>
                      </a:lnTo>
                      <a:lnTo>
                        <a:pt x="72" y="192"/>
                      </a:lnTo>
                      <a:lnTo>
                        <a:pt x="72" y="224"/>
                      </a:lnTo>
                      <a:lnTo>
                        <a:pt x="72" y="264"/>
                      </a:lnTo>
                      <a:lnTo>
                        <a:pt x="88" y="280"/>
                      </a:lnTo>
                      <a:lnTo>
                        <a:pt x="96" y="296"/>
                      </a:lnTo>
                      <a:lnTo>
                        <a:pt x="104" y="312"/>
                      </a:lnTo>
                      <a:lnTo>
                        <a:pt x="120" y="328"/>
                      </a:lnTo>
                      <a:lnTo>
                        <a:pt x="144" y="352"/>
                      </a:lnTo>
                      <a:lnTo>
                        <a:pt x="152" y="344"/>
                      </a:lnTo>
                      <a:lnTo>
                        <a:pt x="144" y="320"/>
                      </a:lnTo>
                      <a:lnTo>
                        <a:pt x="136" y="304"/>
                      </a:lnTo>
                      <a:lnTo>
                        <a:pt x="120" y="288"/>
                      </a:lnTo>
                      <a:lnTo>
                        <a:pt x="104" y="280"/>
                      </a:lnTo>
                      <a:lnTo>
                        <a:pt x="96" y="272"/>
                      </a:lnTo>
                      <a:lnTo>
                        <a:pt x="88" y="240"/>
                      </a:lnTo>
                      <a:lnTo>
                        <a:pt x="88" y="224"/>
                      </a:lnTo>
                      <a:lnTo>
                        <a:pt x="96" y="216"/>
                      </a:lnTo>
                      <a:lnTo>
                        <a:pt x="80" y="192"/>
                      </a:lnTo>
                      <a:lnTo>
                        <a:pt x="80" y="176"/>
                      </a:lnTo>
                      <a:lnTo>
                        <a:pt x="80" y="168"/>
                      </a:lnTo>
                      <a:lnTo>
                        <a:pt x="80" y="152"/>
                      </a:lnTo>
                      <a:lnTo>
                        <a:pt x="72" y="128"/>
                      </a:lnTo>
                      <a:lnTo>
                        <a:pt x="88" y="112"/>
                      </a:lnTo>
                      <a:lnTo>
                        <a:pt x="96" y="1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626">
                  <a:extLst>
                    <a:ext uri="{FF2B5EF4-FFF2-40B4-BE49-F238E27FC236}">
                      <a16:creationId xmlns:a16="http://schemas.microsoft.com/office/drawing/2014/main" id="{4E7C8218-A817-4BA6-81B2-2E1D575A23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1101" y="4249230"/>
                  <a:ext cx="1003575" cy="992022"/>
                </a:xfrm>
                <a:custGeom>
                  <a:avLst/>
                  <a:gdLst>
                    <a:gd name="T0" fmla="*/ 2147483647 w 368"/>
                    <a:gd name="T1" fmla="*/ 2147483647 h 384"/>
                    <a:gd name="T2" fmla="*/ 2147483647 w 368"/>
                    <a:gd name="T3" fmla="*/ 2147483647 h 384"/>
                    <a:gd name="T4" fmla="*/ 2147483647 w 368"/>
                    <a:gd name="T5" fmla="*/ 2147483647 h 384"/>
                    <a:gd name="T6" fmla="*/ 2147483647 w 368"/>
                    <a:gd name="T7" fmla="*/ 2147483647 h 384"/>
                    <a:gd name="T8" fmla="*/ 2147483647 w 368"/>
                    <a:gd name="T9" fmla="*/ 2147483647 h 384"/>
                    <a:gd name="T10" fmla="*/ 2147483647 w 368"/>
                    <a:gd name="T11" fmla="*/ 2147483647 h 384"/>
                    <a:gd name="T12" fmla="*/ 2147483647 w 368"/>
                    <a:gd name="T13" fmla="*/ 2147483647 h 384"/>
                    <a:gd name="T14" fmla="*/ 2147483647 w 368"/>
                    <a:gd name="T15" fmla="*/ 2147483647 h 384"/>
                    <a:gd name="T16" fmla="*/ 2147483647 w 368"/>
                    <a:gd name="T17" fmla="*/ 2147483647 h 384"/>
                    <a:gd name="T18" fmla="*/ 2147483647 w 368"/>
                    <a:gd name="T19" fmla="*/ 2147483647 h 384"/>
                    <a:gd name="T20" fmla="*/ 2147483647 w 368"/>
                    <a:gd name="T21" fmla="*/ 2147483647 h 384"/>
                    <a:gd name="T22" fmla="*/ 2147483647 w 368"/>
                    <a:gd name="T23" fmla="*/ 2147483647 h 384"/>
                    <a:gd name="T24" fmla="*/ 2147483647 w 368"/>
                    <a:gd name="T25" fmla="*/ 0 h 384"/>
                    <a:gd name="T26" fmla="*/ 2147483647 w 368"/>
                    <a:gd name="T27" fmla="*/ 0 h 384"/>
                    <a:gd name="T28" fmla="*/ 2147483647 w 368"/>
                    <a:gd name="T29" fmla="*/ 2147483647 h 384"/>
                    <a:gd name="T30" fmla="*/ 2147483647 w 368"/>
                    <a:gd name="T31" fmla="*/ 2147483647 h 384"/>
                    <a:gd name="T32" fmla="*/ 2147483647 w 368"/>
                    <a:gd name="T33" fmla="*/ 2147483647 h 384"/>
                    <a:gd name="T34" fmla="*/ 2147483647 w 368"/>
                    <a:gd name="T35" fmla="*/ 2147483647 h 384"/>
                    <a:gd name="T36" fmla="*/ 2147483647 w 368"/>
                    <a:gd name="T37" fmla="*/ 2147483647 h 384"/>
                    <a:gd name="T38" fmla="*/ 2147483647 w 368"/>
                    <a:gd name="T39" fmla="*/ 2147483647 h 384"/>
                    <a:gd name="T40" fmla="*/ 2147483647 w 368"/>
                    <a:gd name="T41" fmla="*/ 2147483647 h 384"/>
                    <a:gd name="T42" fmla="*/ 0 w 368"/>
                    <a:gd name="T43" fmla="*/ 2147483647 h 384"/>
                    <a:gd name="T44" fmla="*/ 2147483647 w 368"/>
                    <a:gd name="T45" fmla="*/ 2147483647 h 384"/>
                    <a:gd name="T46" fmla="*/ 2147483647 w 368"/>
                    <a:gd name="T47" fmla="*/ 2147483647 h 384"/>
                    <a:gd name="T48" fmla="*/ 2147483647 w 368"/>
                    <a:gd name="T49" fmla="*/ 2147483647 h 384"/>
                    <a:gd name="T50" fmla="*/ 2147483647 w 368"/>
                    <a:gd name="T51" fmla="*/ 2147483647 h 384"/>
                    <a:gd name="T52" fmla="*/ 2147483647 w 368"/>
                    <a:gd name="T53" fmla="*/ 2147483647 h 384"/>
                    <a:gd name="T54" fmla="*/ 2147483647 w 368"/>
                    <a:gd name="T55" fmla="*/ 2147483647 h 384"/>
                    <a:gd name="T56" fmla="*/ 2147483647 w 368"/>
                    <a:gd name="T57" fmla="*/ 2147483647 h 384"/>
                    <a:gd name="T58" fmla="*/ 2147483647 w 368"/>
                    <a:gd name="T59" fmla="*/ 2147483647 h 384"/>
                    <a:gd name="T60" fmla="*/ 2147483647 w 368"/>
                    <a:gd name="T61" fmla="*/ 2147483647 h 384"/>
                    <a:gd name="T62" fmla="*/ 2147483647 w 368"/>
                    <a:gd name="T63" fmla="*/ 2147483647 h 384"/>
                    <a:gd name="T64" fmla="*/ 2147483647 w 368"/>
                    <a:gd name="T65" fmla="*/ 2147483647 h 384"/>
                    <a:gd name="T66" fmla="*/ 2147483647 w 368"/>
                    <a:gd name="T67" fmla="*/ 2147483647 h 384"/>
                    <a:gd name="T68" fmla="*/ 2147483647 w 368"/>
                    <a:gd name="T69" fmla="*/ 2147483647 h 384"/>
                    <a:gd name="T70" fmla="*/ 2147483647 w 368"/>
                    <a:gd name="T71" fmla="*/ 2147483647 h 384"/>
                    <a:gd name="T72" fmla="*/ 2147483647 w 368"/>
                    <a:gd name="T73" fmla="*/ 2147483647 h 384"/>
                    <a:gd name="T74" fmla="*/ 2147483647 w 368"/>
                    <a:gd name="T75" fmla="*/ 2147483647 h 3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68"/>
                    <a:gd name="T115" fmla="*/ 0 h 384"/>
                    <a:gd name="T116" fmla="*/ 368 w 368"/>
                    <a:gd name="T117" fmla="*/ 384 h 3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68" h="384">
                      <a:moveTo>
                        <a:pt x="328" y="168"/>
                      </a:moveTo>
                      <a:lnTo>
                        <a:pt x="344" y="160"/>
                      </a:lnTo>
                      <a:lnTo>
                        <a:pt x="352" y="136"/>
                      </a:lnTo>
                      <a:lnTo>
                        <a:pt x="368" y="120"/>
                      </a:lnTo>
                      <a:lnTo>
                        <a:pt x="368" y="112"/>
                      </a:lnTo>
                      <a:lnTo>
                        <a:pt x="352" y="104"/>
                      </a:lnTo>
                      <a:lnTo>
                        <a:pt x="336" y="104"/>
                      </a:lnTo>
                      <a:lnTo>
                        <a:pt x="320" y="112"/>
                      </a:lnTo>
                      <a:lnTo>
                        <a:pt x="304" y="128"/>
                      </a:lnTo>
                      <a:lnTo>
                        <a:pt x="288" y="128"/>
                      </a:lnTo>
                      <a:lnTo>
                        <a:pt x="272" y="128"/>
                      </a:lnTo>
                      <a:lnTo>
                        <a:pt x="264" y="120"/>
                      </a:lnTo>
                      <a:lnTo>
                        <a:pt x="256" y="120"/>
                      </a:lnTo>
                      <a:lnTo>
                        <a:pt x="248" y="136"/>
                      </a:lnTo>
                      <a:lnTo>
                        <a:pt x="240" y="136"/>
                      </a:lnTo>
                      <a:lnTo>
                        <a:pt x="224" y="128"/>
                      </a:lnTo>
                      <a:lnTo>
                        <a:pt x="192" y="128"/>
                      </a:lnTo>
                      <a:lnTo>
                        <a:pt x="152" y="104"/>
                      </a:lnTo>
                      <a:lnTo>
                        <a:pt x="168" y="80"/>
                      </a:lnTo>
                      <a:lnTo>
                        <a:pt x="144" y="72"/>
                      </a:lnTo>
                      <a:lnTo>
                        <a:pt x="136" y="56"/>
                      </a:lnTo>
                      <a:lnTo>
                        <a:pt x="144" y="48"/>
                      </a:lnTo>
                      <a:lnTo>
                        <a:pt x="144" y="32"/>
                      </a:lnTo>
                      <a:lnTo>
                        <a:pt x="160" y="8"/>
                      </a:lnTo>
                      <a:lnTo>
                        <a:pt x="152" y="0"/>
                      </a:lnTo>
                      <a:lnTo>
                        <a:pt x="128" y="0"/>
                      </a:lnTo>
                      <a:lnTo>
                        <a:pt x="112" y="0"/>
                      </a:lnTo>
                      <a:lnTo>
                        <a:pt x="120" y="8"/>
                      </a:lnTo>
                      <a:lnTo>
                        <a:pt x="80" y="16"/>
                      </a:lnTo>
                      <a:lnTo>
                        <a:pt x="80" y="40"/>
                      </a:lnTo>
                      <a:lnTo>
                        <a:pt x="88" y="48"/>
                      </a:lnTo>
                      <a:lnTo>
                        <a:pt x="80" y="64"/>
                      </a:lnTo>
                      <a:lnTo>
                        <a:pt x="72" y="80"/>
                      </a:lnTo>
                      <a:lnTo>
                        <a:pt x="48" y="120"/>
                      </a:lnTo>
                      <a:lnTo>
                        <a:pt x="32" y="120"/>
                      </a:lnTo>
                      <a:lnTo>
                        <a:pt x="24" y="128"/>
                      </a:lnTo>
                      <a:lnTo>
                        <a:pt x="32" y="144"/>
                      </a:lnTo>
                      <a:lnTo>
                        <a:pt x="40" y="160"/>
                      </a:lnTo>
                      <a:lnTo>
                        <a:pt x="24" y="168"/>
                      </a:lnTo>
                      <a:lnTo>
                        <a:pt x="8" y="176"/>
                      </a:lnTo>
                      <a:lnTo>
                        <a:pt x="0" y="176"/>
                      </a:lnTo>
                      <a:lnTo>
                        <a:pt x="16" y="200"/>
                      </a:lnTo>
                      <a:lnTo>
                        <a:pt x="32" y="216"/>
                      </a:lnTo>
                      <a:lnTo>
                        <a:pt x="56" y="200"/>
                      </a:lnTo>
                      <a:lnTo>
                        <a:pt x="64" y="272"/>
                      </a:lnTo>
                      <a:lnTo>
                        <a:pt x="72" y="304"/>
                      </a:lnTo>
                      <a:lnTo>
                        <a:pt x="96" y="344"/>
                      </a:lnTo>
                      <a:lnTo>
                        <a:pt x="104" y="360"/>
                      </a:lnTo>
                      <a:lnTo>
                        <a:pt x="120" y="384"/>
                      </a:lnTo>
                      <a:lnTo>
                        <a:pt x="128" y="368"/>
                      </a:lnTo>
                      <a:lnTo>
                        <a:pt x="144" y="352"/>
                      </a:lnTo>
                      <a:lnTo>
                        <a:pt x="152" y="336"/>
                      </a:lnTo>
                      <a:lnTo>
                        <a:pt x="152" y="304"/>
                      </a:lnTo>
                      <a:lnTo>
                        <a:pt x="160" y="280"/>
                      </a:lnTo>
                      <a:lnTo>
                        <a:pt x="184" y="256"/>
                      </a:lnTo>
                      <a:lnTo>
                        <a:pt x="216" y="240"/>
                      </a:lnTo>
                      <a:lnTo>
                        <a:pt x="232" y="224"/>
                      </a:lnTo>
                      <a:lnTo>
                        <a:pt x="240" y="200"/>
                      </a:lnTo>
                      <a:lnTo>
                        <a:pt x="264" y="200"/>
                      </a:lnTo>
                      <a:lnTo>
                        <a:pt x="256" y="168"/>
                      </a:lnTo>
                      <a:lnTo>
                        <a:pt x="248" y="160"/>
                      </a:lnTo>
                      <a:lnTo>
                        <a:pt x="256" y="152"/>
                      </a:lnTo>
                      <a:lnTo>
                        <a:pt x="256" y="144"/>
                      </a:lnTo>
                      <a:lnTo>
                        <a:pt x="272" y="144"/>
                      </a:lnTo>
                      <a:lnTo>
                        <a:pt x="280" y="152"/>
                      </a:lnTo>
                      <a:lnTo>
                        <a:pt x="304" y="160"/>
                      </a:lnTo>
                      <a:lnTo>
                        <a:pt x="304" y="168"/>
                      </a:lnTo>
                      <a:lnTo>
                        <a:pt x="296" y="176"/>
                      </a:lnTo>
                      <a:lnTo>
                        <a:pt x="312" y="176"/>
                      </a:lnTo>
                      <a:lnTo>
                        <a:pt x="304" y="192"/>
                      </a:lnTo>
                      <a:lnTo>
                        <a:pt x="312" y="208"/>
                      </a:lnTo>
                      <a:lnTo>
                        <a:pt x="320" y="192"/>
                      </a:lnTo>
                      <a:lnTo>
                        <a:pt x="328" y="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627">
                  <a:extLst>
                    <a:ext uri="{FF2B5EF4-FFF2-40B4-BE49-F238E27FC236}">
                      <a16:creationId xmlns:a16="http://schemas.microsoft.com/office/drawing/2014/main" id="{3CC902F3-A65A-467F-94AA-A861B9B07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0796" y="4538393"/>
                  <a:ext cx="414812" cy="909707"/>
                </a:xfrm>
                <a:custGeom>
                  <a:avLst/>
                  <a:gdLst>
                    <a:gd name="T0" fmla="*/ 2147483647 w 152"/>
                    <a:gd name="T1" fmla="*/ 2147483647 h 352"/>
                    <a:gd name="T2" fmla="*/ 2147483647 w 152"/>
                    <a:gd name="T3" fmla="*/ 2147483647 h 352"/>
                    <a:gd name="T4" fmla="*/ 2147483647 w 152"/>
                    <a:gd name="T5" fmla="*/ 2147483647 h 352"/>
                    <a:gd name="T6" fmla="*/ 2147483647 w 152"/>
                    <a:gd name="T7" fmla="*/ 2147483647 h 352"/>
                    <a:gd name="T8" fmla="*/ 2147483647 w 152"/>
                    <a:gd name="T9" fmla="*/ 2147483647 h 352"/>
                    <a:gd name="T10" fmla="*/ 2147483647 w 152"/>
                    <a:gd name="T11" fmla="*/ 0 h 352"/>
                    <a:gd name="T12" fmla="*/ 2147483647 w 152"/>
                    <a:gd name="T13" fmla="*/ 2147483647 h 352"/>
                    <a:gd name="T14" fmla="*/ 2147483647 w 152"/>
                    <a:gd name="T15" fmla="*/ 2147483647 h 352"/>
                    <a:gd name="T16" fmla="*/ 0 w 152"/>
                    <a:gd name="T17" fmla="*/ 2147483647 h 352"/>
                    <a:gd name="T18" fmla="*/ 2147483647 w 152"/>
                    <a:gd name="T19" fmla="*/ 2147483647 h 352"/>
                    <a:gd name="T20" fmla="*/ 2147483647 w 152"/>
                    <a:gd name="T21" fmla="*/ 2147483647 h 352"/>
                    <a:gd name="T22" fmla="*/ 2147483647 w 152"/>
                    <a:gd name="T23" fmla="*/ 2147483647 h 352"/>
                    <a:gd name="T24" fmla="*/ 2147483647 w 152"/>
                    <a:gd name="T25" fmla="*/ 2147483647 h 352"/>
                    <a:gd name="T26" fmla="*/ 2147483647 w 152"/>
                    <a:gd name="T27" fmla="*/ 2147483647 h 352"/>
                    <a:gd name="T28" fmla="*/ 2147483647 w 152"/>
                    <a:gd name="T29" fmla="*/ 2147483647 h 352"/>
                    <a:gd name="T30" fmla="*/ 2147483647 w 152"/>
                    <a:gd name="T31" fmla="*/ 2147483647 h 352"/>
                    <a:gd name="T32" fmla="*/ 2147483647 w 152"/>
                    <a:gd name="T33" fmla="*/ 2147483647 h 352"/>
                    <a:gd name="T34" fmla="*/ 2147483647 w 152"/>
                    <a:gd name="T35" fmla="*/ 2147483647 h 352"/>
                    <a:gd name="T36" fmla="*/ 2147483647 w 152"/>
                    <a:gd name="T37" fmla="*/ 2147483647 h 352"/>
                    <a:gd name="T38" fmla="*/ 2147483647 w 152"/>
                    <a:gd name="T39" fmla="*/ 2147483647 h 352"/>
                    <a:gd name="T40" fmla="*/ 2147483647 w 152"/>
                    <a:gd name="T41" fmla="*/ 2147483647 h 352"/>
                    <a:gd name="T42" fmla="*/ 2147483647 w 152"/>
                    <a:gd name="T43" fmla="*/ 2147483647 h 352"/>
                    <a:gd name="T44" fmla="*/ 2147483647 w 152"/>
                    <a:gd name="T45" fmla="*/ 2147483647 h 352"/>
                    <a:gd name="T46" fmla="*/ 2147483647 w 152"/>
                    <a:gd name="T47" fmla="*/ 2147483647 h 352"/>
                    <a:gd name="T48" fmla="*/ 2147483647 w 152"/>
                    <a:gd name="T49" fmla="*/ 2147483647 h 352"/>
                    <a:gd name="T50" fmla="*/ 2147483647 w 152"/>
                    <a:gd name="T51" fmla="*/ 2147483647 h 352"/>
                    <a:gd name="T52" fmla="*/ 2147483647 w 152"/>
                    <a:gd name="T53" fmla="*/ 2147483647 h 352"/>
                    <a:gd name="T54" fmla="*/ 2147483647 w 152"/>
                    <a:gd name="T55" fmla="*/ 2147483647 h 352"/>
                    <a:gd name="T56" fmla="*/ 2147483647 w 152"/>
                    <a:gd name="T57" fmla="*/ 0 h 352"/>
                    <a:gd name="T58" fmla="*/ 2147483647 w 152"/>
                    <a:gd name="T59" fmla="*/ 2147483647 h 352"/>
                    <a:gd name="T60" fmla="*/ 2147483647 w 152"/>
                    <a:gd name="T61" fmla="*/ 2147483647 h 352"/>
                    <a:gd name="T62" fmla="*/ 0 w 152"/>
                    <a:gd name="T63" fmla="*/ 2147483647 h 352"/>
                    <a:gd name="T64" fmla="*/ 2147483647 w 152"/>
                    <a:gd name="T65" fmla="*/ 2147483647 h 352"/>
                    <a:gd name="T66" fmla="*/ 2147483647 w 152"/>
                    <a:gd name="T67" fmla="*/ 2147483647 h 352"/>
                    <a:gd name="T68" fmla="*/ 2147483647 w 152"/>
                    <a:gd name="T69" fmla="*/ 2147483647 h 352"/>
                    <a:gd name="T70" fmla="*/ 2147483647 w 152"/>
                    <a:gd name="T71" fmla="*/ 2147483647 h 352"/>
                    <a:gd name="T72" fmla="*/ 2147483647 w 152"/>
                    <a:gd name="T73" fmla="*/ 2147483647 h 352"/>
                    <a:gd name="T74" fmla="*/ 2147483647 w 152"/>
                    <a:gd name="T75" fmla="*/ 2147483647 h 352"/>
                    <a:gd name="T76" fmla="*/ 2147483647 w 152"/>
                    <a:gd name="T77" fmla="*/ 2147483647 h 352"/>
                    <a:gd name="T78" fmla="*/ 2147483647 w 152"/>
                    <a:gd name="T79" fmla="*/ 2147483647 h 352"/>
                    <a:gd name="T80" fmla="*/ 2147483647 w 152"/>
                    <a:gd name="T81" fmla="*/ 2147483647 h 352"/>
                    <a:gd name="T82" fmla="*/ 2147483647 w 152"/>
                    <a:gd name="T83" fmla="*/ 2147483647 h 352"/>
                    <a:gd name="T84" fmla="*/ 2147483647 w 152"/>
                    <a:gd name="T85" fmla="*/ 2147483647 h 352"/>
                    <a:gd name="T86" fmla="*/ 2147483647 w 152"/>
                    <a:gd name="T87" fmla="*/ 2147483647 h 352"/>
                    <a:gd name="T88" fmla="*/ 2147483647 w 152"/>
                    <a:gd name="T89" fmla="*/ 2147483647 h 352"/>
                    <a:gd name="T90" fmla="*/ 2147483647 w 152"/>
                    <a:gd name="T91" fmla="*/ 2147483647 h 352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52"/>
                    <a:gd name="T139" fmla="*/ 0 h 352"/>
                    <a:gd name="T140" fmla="*/ 152 w 152"/>
                    <a:gd name="T141" fmla="*/ 352 h 352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52" h="352">
                      <a:moveTo>
                        <a:pt x="96" y="104"/>
                      </a:moveTo>
                      <a:lnTo>
                        <a:pt x="96" y="104"/>
                      </a:lnTo>
                      <a:lnTo>
                        <a:pt x="112" y="88"/>
                      </a:lnTo>
                      <a:lnTo>
                        <a:pt x="88" y="80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24"/>
                      </a:ln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0" y="24"/>
                      </a:lnTo>
                      <a:lnTo>
                        <a:pt x="32" y="48"/>
                      </a:lnTo>
                      <a:lnTo>
                        <a:pt x="16" y="56"/>
                      </a:lnTo>
                      <a:lnTo>
                        <a:pt x="8" y="80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24" y="160"/>
                      </a:lnTo>
                      <a:lnTo>
                        <a:pt x="40" y="168"/>
                      </a:lnTo>
                      <a:lnTo>
                        <a:pt x="56" y="160"/>
                      </a:lnTo>
                      <a:lnTo>
                        <a:pt x="64" y="168"/>
                      </a:lnTo>
                      <a:lnTo>
                        <a:pt x="72" y="192"/>
                      </a:lnTo>
                      <a:lnTo>
                        <a:pt x="72" y="224"/>
                      </a:lnTo>
                      <a:lnTo>
                        <a:pt x="72" y="264"/>
                      </a:lnTo>
                      <a:lnTo>
                        <a:pt x="88" y="280"/>
                      </a:lnTo>
                      <a:lnTo>
                        <a:pt x="96" y="296"/>
                      </a:lnTo>
                      <a:lnTo>
                        <a:pt x="104" y="312"/>
                      </a:lnTo>
                      <a:lnTo>
                        <a:pt x="120" y="328"/>
                      </a:lnTo>
                      <a:lnTo>
                        <a:pt x="144" y="352"/>
                      </a:lnTo>
                      <a:lnTo>
                        <a:pt x="152" y="344"/>
                      </a:lnTo>
                      <a:lnTo>
                        <a:pt x="144" y="320"/>
                      </a:lnTo>
                      <a:lnTo>
                        <a:pt x="136" y="304"/>
                      </a:lnTo>
                      <a:lnTo>
                        <a:pt x="120" y="288"/>
                      </a:lnTo>
                      <a:lnTo>
                        <a:pt x="104" y="280"/>
                      </a:lnTo>
                      <a:lnTo>
                        <a:pt x="96" y="272"/>
                      </a:lnTo>
                      <a:lnTo>
                        <a:pt x="88" y="240"/>
                      </a:lnTo>
                      <a:lnTo>
                        <a:pt x="88" y="224"/>
                      </a:lnTo>
                      <a:lnTo>
                        <a:pt x="96" y="216"/>
                      </a:lnTo>
                      <a:lnTo>
                        <a:pt x="80" y="192"/>
                      </a:lnTo>
                      <a:lnTo>
                        <a:pt x="80" y="176"/>
                      </a:lnTo>
                      <a:lnTo>
                        <a:pt x="80" y="168"/>
                      </a:lnTo>
                      <a:lnTo>
                        <a:pt x="80" y="152"/>
                      </a:lnTo>
                      <a:lnTo>
                        <a:pt x="72" y="128"/>
                      </a:lnTo>
                      <a:lnTo>
                        <a:pt x="88" y="112"/>
                      </a:lnTo>
                      <a:lnTo>
                        <a:pt x="96" y="104"/>
                      </a:lnTo>
                      <a:lnTo>
                        <a:pt x="112" y="88"/>
                      </a:lnTo>
                      <a:lnTo>
                        <a:pt x="88" y="80"/>
                      </a:lnTo>
                      <a:lnTo>
                        <a:pt x="88" y="72"/>
                      </a:lnTo>
                      <a:lnTo>
                        <a:pt x="80" y="64"/>
                      </a:lnTo>
                      <a:lnTo>
                        <a:pt x="72" y="56"/>
                      </a:lnTo>
                      <a:lnTo>
                        <a:pt x="72" y="48"/>
                      </a:lnTo>
                      <a:lnTo>
                        <a:pt x="80" y="24"/>
                      </a:ln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0" y="24"/>
                      </a:lnTo>
                      <a:lnTo>
                        <a:pt x="32" y="48"/>
                      </a:lnTo>
                      <a:lnTo>
                        <a:pt x="16" y="56"/>
                      </a:lnTo>
                      <a:lnTo>
                        <a:pt x="8" y="80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24" y="160"/>
                      </a:lnTo>
                      <a:lnTo>
                        <a:pt x="40" y="168"/>
                      </a:lnTo>
                      <a:lnTo>
                        <a:pt x="56" y="160"/>
                      </a:lnTo>
                      <a:lnTo>
                        <a:pt x="64" y="168"/>
                      </a:lnTo>
                      <a:lnTo>
                        <a:pt x="72" y="192"/>
                      </a:lnTo>
                      <a:lnTo>
                        <a:pt x="72" y="224"/>
                      </a:lnTo>
                      <a:lnTo>
                        <a:pt x="72" y="264"/>
                      </a:lnTo>
                      <a:lnTo>
                        <a:pt x="88" y="280"/>
                      </a:lnTo>
                      <a:lnTo>
                        <a:pt x="96" y="296"/>
                      </a:lnTo>
                      <a:lnTo>
                        <a:pt x="104" y="312"/>
                      </a:lnTo>
                      <a:lnTo>
                        <a:pt x="120" y="328"/>
                      </a:lnTo>
                      <a:lnTo>
                        <a:pt x="144" y="352"/>
                      </a:lnTo>
                      <a:lnTo>
                        <a:pt x="152" y="344"/>
                      </a:lnTo>
                      <a:lnTo>
                        <a:pt x="144" y="320"/>
                      </a:lnTo>
                      <a:lnTo>
                        <a:pt x="136" y="304"/>
                      </a:lnTo>
                      <a:lnTo>
                        <a:pt x="120" y="288"/>
                      </a:lnTo>
                      <a:lnTo>
                        <a:pt x="104" y="280"/>
                      </a:lnTo>
                      <a:lnTo>
                        <a:pt x="96" y="272"/>
                      </a:lnTo>
                      <a:lnTo>
                        <a:pt x="88" y="240"/>
                      </a:lnTo>
                      <a:lnTo>
                        <a:pt x="88" y="224"/>
                      </a:lnTo>
                      <a:lnTo>
                        <a:pt x="96" y="216"/>
                      </a:lnTo>
                      <a:lnTo>
                        <a:pt x="80" y="192"/>
                      </a:lnTo>
                      <a:lnTo>
                        <a:pt x="80" y="176"/>
                      </a:lnTo>
                      <a:lnTo>
                        <a:pt x="80" y="168"/>
                      </a:lnTo>
                      <a:lnTo>
                        <a:pt x="80" y="152"/>
                      </a:lnTo>
                      <a:lnTo>
                        <a:pt x="72" y="128"/>
                      </a:lnTo>
                      <a:lnTo>
                        <a:pt x="88" y="112"/>
                      </a:lnTo>
                      <a:lnTo>
                        <a:pt x="96" y="1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628">
                  <a:extLst>
                    <a:ext uri="{FF2B5EF4-FFF2-40B4-BE49-F238E27FC236}">
                      <a16:creationId xmlns:a16="http://schemas.microsoft.com/office/drawing/2014/main" id="{495644AE-7197-419C-B6D0-0CACFBB189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7051" y="4806451"/>
                  <a:ext cx="263161" cy="289163"/>
                </a:xfrm>
                <a:custGeom>
                  <a:avLst/>
                  <a:gdLst>
                    <a:gd name="T0" fmla="*/ 2147483647 w 96"/>
                    <a:gd name="T1" fmla="*/ 2147483647 h 112"/>
                    <a:gd name="T2" fmla="*/ 2147483647 w 96"/>
                    <a:gd name="T3" fmla="*/ 2147483647 h 112"/>
                    <a:gd name="T4" fmla="*/ 2147483647 w 96"/>
                    <a:gd name="T5" fmla="*/ 2147483647 h 112"/>
                    <a:gd name="T6" fmla="*/ 2147483647 w 96"/>
                    <a:gd name="T7" fmla="*/ 2147483647 h 112"/>
                    <a:gd name="T8" fmla="*/ 2147483647 w 96"/>
                    <a:gd name="T9" fmla="*/ 2147483647 h 112"/>
                    <a:gd name="T10" fmla="*/ 2147483647 w 96"/>
                    <a:gd name="T11" fmla="*/ 2147483647 h 112"/>
                    <a:gd name="T12" fmla="*/ 2147483647 w 96"/>
                    <a:gd name="T13" fmla="*/ 2147483647 h 112"/>
                    <a:gd name="T14" fmla="*/ 2147483647 w 96"/>
                    <a:gd name="T15" fmla="*/ 0 h 112"/>
                    <a:gd name="T16" fmla="*/ 2147483647 w 96"/>
                    <a:gd name="T17" fmla="*/ 2147483647 h 112"/>
                    <a:gd name="T18" fmla="*/ 0 w 96"/>
                    <a:gd name="T19" fmla="*/ 2147483647 h 112"/>
                    <a:gd name="T20" fmla="*/ 2147483647 w 96"/>
                    <a:gd name="T21" fmla="*/ 2147483647 h 112"/>
                    <a:gd name="T22" fmla="*/ 2147483647 w 96"/>
                    <a:gd name="T23" fmla="*/ 2147483647 h 112"/>
                    <a:gd name="T24" fmla="*/ 2147483647 w 96"/>
                    <a:gd name="T25" fmla="*/ 2147483647 h 112"/>
                    <a:gd name="T26" fmla="*/ 2147483647 w 96"/>
                    <a:gd name="T27" fmla="*/ 2147483647 h 112"/>
                    <a:gd name="T28" fmla="*/ 2147483647 w 96"/>
                    <a:gd name="T29" fmla="*/ 2147483647 h 112"/>
                    <a:gd name="T30" fmla="*/ 2147483647 w 96"/>
                    <a:gd name="T31" fmla="*/ 2147483647 h 112"/>
                    <a:gd name="T32" fmla="*/ 2147483647 w 96"/>
                    <a:gd name="T33" fmla="*/ 2147483647 h 112"/>
                    <a:gd name="T34" fmla="*/ 2147483647 w 96"/>
                    <a:gd name="T35" fmla="*/ 2147483647 h 112"/>
                    <a:gd name="T36" fmla="*/ 2147483647 w 96"/>
                    <a:gd name="T37" fmla="*/ 2147483647 h 112"/>
                    <a:gd name="T38" fmla="*/ 2147483647 w 96"/>
                    <a:gd name="T39" fmla="*/ 2147483647 h 11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6"/>
                    <a:gd name="T61" fmla="*/ 0 h 112"/>
                    <a:gd name="T62" fmla="*/ 96 w 96"/>
                    <a:gd name="T63" fmla="*/ 112 h 11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6" h="112">
                      <a:moveTo>
                        <a:pt x="64" y="88"/>
                      </a:moveTo>
                      <a:lnTo>
                        <a:pt x="88" y="80"/>
                      </a:lnTo>
                      <a:lnTo>
                        <a:pt x="96" y="72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0" y="24"/>
                      </a:lnTo>
                      <a:lnTo>
                        <a:pt x="8" y="48"/>
                      </a:lnTo>
                      <a:lnTo>
                        <a:pt x="8" y="64"/>
                      </a:lnTo>
                      <a:lnTo>
                        <a:pt x="8" y="72"/>
                      </a:lnTo>
                      <a:lnTo>
                        <a:pt x="8" y="88"/>
                      </a:lnTo>
                      <a:lnTo>
                        <a:pt x="24" y="112"/>
                      </a:lnTo>
                      <a:lnTo>
                        <a:pt x="24" y="96"/>
                      </a:lnTo>
                      <a:lnTo>
                        <a:pt x="48" y="104"/>
                      </a:lnTo>
                      <a:lnTo>
                        <a:pt x="56" y="112"/>
                      </a:lnTo>
                      <a:lnTo>
                        <a:pt x="56" y="96"/>
                      </a:lnTo>
                      <a:lnTo>
                        <a:pt x="64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629">
                  <a:extLst>
                    <a:ext uri="{FF2B5EF4-FFF2-40B4-BE49-F238E27FC236}">
                      <a16:creationId xmlns:a16="http://schemas.microsoft.com/office/drawing/2014/main" id="{DDB82CE3-03AF-4558-A224-E71791545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6843" y="4620709"/>
                  <a:ext cx="173953" cy="145637"/>
                </a:xfrm>
                <a:custGeom>
                  <a:avLst/>
                  <a:gdLst>
                    <a:gd name="T0" fmla="*/ 2147483647 w 64"/>
                    <a:gd name="T1" fmla="*/ 2147483647 h 56"/>
                    <a:gd name="T2" fmla="*/ 2147483647 w 64"/>
                    <a:gd name="T3" fmla="*/ 2147483647 h 56"/>
                    <a:gd name="T4" fmla="*/ 2147483647 w 64"/>
                    <a:gd name="T5" fmla="*/ 2147483647 h 56"/>
                    <a:gd name="T6" fmla="*/ 2147483647 w 64"/>
                    <a:gd name="T7" fmla="*/ 2147483647 h 56"/>
                    <a:gd name="T8" fmla="*/ 2147483647 w 64"/>
                    <a:gd name="T9" fmla="*/ 0 h 56"/>
                    <a:gd name="T10" fmla="*/ 2147483647 w 64"/>
                    <a:gd name="T11" fmla="*/ 0 h 56"/>
                    <a:gd name="T12" fmla="*/ 2147483647 w 64"/>
                    <a:gd name="T13" fmla="*/ 2147483647 h 56"/>
                    <a:gd name="T14" fmla="*/ 0 w 64"/>
                    <a:gd name="T15" fmla="*/ 2147483647 h 56"/>
                    <a:gd name="T16" fmla="*/ 2147483647 w 64"/>
                    <a:gd name="T17" fmla="*/ 2147483647 h 56"/>
                    <a:gd name="T18" fmla="*/ 2147483647 w 64"/>
                    <a:gd name="T19" fmla="*/ 2147483647 h 56"/>
                    <a:gd name="T20" fmla="*/ 2147483647 w 64"/>
                    <a:gd name="T21" fmla="*/ 2147483647 h 56"/>
                    <a:gd name="T22" fmla="*/ 2147483647 w 64"/>
                    <a:gd name="T23" fmla="*/ 2147483647 h 56"/>
                    <a:gd name="T24" fmla="*/ 2147483647 w 64"/>
                    <a:gd name="T25" fmla="*/ 2147483647 h 56"/>
                    <a:gd name="T26" fmla="*/ 2147483647 w 64"/>
                    <a:gd name="T27" fmla="*/ 2147483647 h 5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4"/>
                    <a:gd name="T43" fmla="*/ 0 h 56"/>
                    <a:gd name="T44" fmla="*/ 64 w 64"/>
                    <a:gd name="T45" fmla="*/ 56 h 5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4" h="56">
                      <a:moveTo>
                        <a:pt x="48" y="32"/>
                      </a:move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56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64" y="32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630">
                  <a:extLst>
                    <a:ext uri="{FF2B5EF4-FFF2-40B4-BE49-F238E27FC236}">
                      <a16:creationId xmlns:a16="http://schemas.microsoft.com/office/drawing/2014/main" id="{89D23514-CEEE-4029-99CB-B1F0C178A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7051" y="4806451"/>
                  <a:ext cx="263161" cy="289163"/>
                </a:xfrm>
                <a:custGeom>
                  <a:avLst/>
                  <a:gdLst>
                    <a:gd name="T0" fmla="*/ 2147483647 w 96"/>
                    <a:gd name="T1" fmla="*/ 2147483647 h 112"/>
                    <a:gd name="T2" fmla="*/ 2147483647 w 96"/>
                    <a:gd name="T3" fmla="*/ 2147483647 h 112"/>
                    <a:gd name="T4" fmla="*/ 2147483647 w 96"/>
                    <a:gd name="T5" fmla="*/ 2147483647 h 112"/>
                    <a:gd name="T6" fmla="*/ 2147483647 w 96"/>
                    <a:gd name="T7" fmla="*/ 2147483647 h 112"/>
                    <a:gd name="T8" fmla="*/ 2147483647 w 96"/>
                    <a:gd name="T9" fmla="*/ 2147483647 h 112"/>
                    <a:gd name="T10" fmla="*/ 2147483647 w 96"/>
                    <a:gd name="T11" fmla="*/ 2147483647 h 112"/>
                    <a:gd name="T12" fmla="*/ 2147483647 w 96"/>
                    <a:gd name="T13" fmla="*/ 2147483647 h 112"/>
                    <a:gd name="T14" fmla="*/ 2147483647 w 96"/>
                    <a:gd name="T15" fmla="*/ 0 h 112"/>
                    <a:gd name="T16" fmla="*/ 2147483647 w 96"/>
                    <a:gd name="T17" fmla="*/ 2147483647 h 112"/>
                    <a:gd name="T18" fmla="*/ 0 w 96"/>
                    <a:gd name="T19" fmla="*/ 2147483647 h 112"/>
                    <a:gd name="T20" fmla="*/ 2147483647 w 96"/>
                    <a:gd name="T21" fmla="*/ 2147483647 h 112"/>
                    <a:gd name="T22" fmla="*/ 2147483647 w 96"/>
                    <a:gd name="T23" fmla="*/ 2147483647 h 112"/>
                    <a:gd name="T24" fmla="*/ 2147483647 w 96"/>
                    <a:gd name="T25" fmla="*/ 2147483647 h 112"/>
                    <a:gd name="T26" fmla="*/ 2147483647 w 96"/>
                    <a:gd name="T27" fmla="*/ 2147483647 h 112"/>
                    <a:gd name="T28" fmla="*/ 2147483647 w 96"/>
                    <a:gd name="T29" fmla="*/ 2147483647 h 112"/>
                    <a:gd name="T30" fmla="*/ 2147483647 w 96"/>
                    <a:gd name="T31" fmla="*/ 2147483647 h 112"/>
                    <a:gd name="T32" fmla="*/ 2147483647 w 96"/>
                    <a:gd name="T33" fmla="*/ 2147483647 h 112"/>
                    <a:gd name="T34" fmla="*/ 2147483647 w 96"/>
                    <a:gd name="T35" fmla="*/ 2147483647 h 112"/>
                    <a:gd name="T36" fmla="*/ 2147483647 w 96"/>
                    <a:gd name="T37" fmla="*/ 2147483647 h 112"/>
                    <a:gd name="T38" fmla="*/ 2147483647 w 96"/>
                    <a:gd name="T39" fmla="*/ 2147483647 h 11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6"/>
                    <a:gd name="T61" fmla="*/ 0 h 112"/>
                    <a:gd name="T62" fmla="*/ 96 w 96"/>
                    <a:gd name="T63" fmla="*/ 112 h 11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6" h="112">
                      <a:moveTo>
                        <a:pt x="64" y="88"/>
                      </a:moveTo>
                      <a:lnTo>
                        <a:pt x="88" y="80"/>
                      </a:lnTo>
                      <a:lnTo>
                        <a:pt x="96" y="72"/>
                      </a:lnTo>
                      <a:lnTo>
                        <a:pt x="72" y="40"/>
                      </a:lnTo>
                      <a:lnTo>
                        <a:pt x="64" y="32"/>
                      </a:lnTo>
                      <a:lnTo>
                        <a:pt x="32" y="32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0" y="24"/>
                      </a:lnTo>
                      <a:lnTo>
                        <a:pt x="8" y="48"/>
                      </a:lnTo>
                      <a:lnTo>
                        <a:pt x="8" y="64"/>
                      </a:lnTo>
                      <a:lnTo>
                        <a:pt x="8" y="72"/>
                      </a:lnTo>
                      <a:lnTo>
                        <a:pt x="8" y="88"/>
                      </a:lnTo>
                      <a:lnTo>
                        <a:pt x="24" y="112"/>
                      </a:lnTo>
                      <a:lnTo>
                        <a:pt x="24" y="96"/>
                      </a:lnTo>
                      <a:lnTo>
                        <a:pt x="48" y="104"/>
                      </a:lnTo>
                      <a:lnTo>
                        <a:pt x="56" y="112"/>
                      </a:lnTo>
                      <a:lnTo>
                        <a:pt x="56" y="96"/>
                      </a:lnTo>
                      <a:lnTo>
                        <a:pt x="64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631">
                  <a:extLst>
                    <a:ext uri="{FF2B5EF4-FFF2-40B4-BE49-F238E27FC236}">
                      <a16:creationId xmlns:a16="http://schemas.microsoft.com/office/drawing/2014/main" id="{958A8B4B-1DFF-4B50-BE9A-45E9B2E52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6843" y="4620709"/>
                  <a:ext cx="173953" cy="145637"/>
                </a:xfrm>
                <a:custGeom>
                  <a:avLst/>
                  <a:gdLst>
                    <a:gd name="T0" fmla="*/ 2147483647 w 64"/>
                    <a:gd name="T1" fmla="*/ 2147483647 h 56"/>
                    <a:gd name="T2" fmla="*/ 2147483647 w 64"/>
                    <a:gd name="T3" fmla="*/ 2147483647 h 56"/>
                    <a:gd name="T4" fmla="*/ 2147483647 w 64"/>
                    <a:gd name="T5" fmla="*/ 2147483647 h 56"/>
                    <a:gd name="T6" fmla="*/ 2147483647 w 64"/>
                    <a:gd name="T7" fmla="*/ 2147483647 h 56"/>
                    <a:gd name="T8" fmla="*/ 2147483647 w 64"/>
                    <a:gd name="T9" fmla="*/ 0 h 56"/>
                    <a:gd name="T10" fmla="*/ 2147483647 w 64"/>
                    <a:gd name="T11" fmla="*/ 0 h 56"/>
                    <a:gd name="T12" fmla="*/ 2147483647 w 64"/>
                    <a:gd name="T13" fmla="*/ 2147483647 h 56"/>
                    <a:gd name="T14" fmla="*/ 0 w 64"/>
                    <a:gd name="T15" fmla="*/ 2147483647 h 56"/>
                    <a:gd name="T16" fmla="*/ 2147483647 w 64"/>
                    <a:gd name="T17" fmla="*/ 2147483647 h 56"/>
                    <a:gd name="T18" fmla="*/ 2147483647 w 64"/>
                    <a:gd name="T19" fmla="*/ 2147483647 h 56"/>
                    <a:gd name="T20" fmla="*/ 2147483647 w 64"/>
                    <a:gd name="T21" fmla="*/ 2147483647 h 56"/>
                    <a:gd name="T22" fmla="*/ 2147483647 w 64"/>
                    <a:gd name="T23" fmla="*/ 2147483647 h 56"/>
                    <a:gd name="T24" fmla="*/ 2147483647 w 64"/>
                    <a:gd name="T25" fmla="*/ 2147483647 h 56"/>
                    <a:gd name="T26" fmla="*/ 2147483647 w 64"/>
                    <a:gd name="T27" fmla="*/ 2147483647 h 56"/>
                    <a:gd name="T28" fmla="*/ 2147483647 w 64"/>
                    <a:gd name="T29" fmla="*/ 2147483647 h 5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4"/>
                    <a:gd name="T46" fmla="*/ 0 h 56"/>
                    <a:gd name="T47" fmla="*/ 64 w 64"/>
                    <a:gd name="T48" fmla="*/ 56 h 5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4" h="56">
                      <a:moveTo>
                        <a:pt x="48" y="32"/>
                      </a:move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16" y="56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64" y="32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632">
                  <a:extLst>
                    <a:ext uri="{FF2B5EF4-FFF2-40B4-BE49-F238E27FC236}">
                      <a16:creationId xmlns:a16="http://schemas.microsoft.com/office/drawing/2014/main" id="{1CF0F9AB-F8E4-4A15-A920-439A4140D2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929" y="3257207"/>
                  <a:ext cx="218556" cy="145637"/>
                </a:xfrm>
                <a:custGeom>
                  <a:avLst/>
                  <a:gdLst>
                    <a:gd name="T0" fmla="*/ 2147483647 w 80"/>
                    <a:gd name="T1" fmla="*/ 2147483647 h 56"/>
                    <a:gd name="T2" fmla="*/ 2147483647 w 80"/>
                    <a:gd name="T3" fmla="*/ 2147483647 h 56"/>
                    <a:gd name="T4" fmla="*/ 2147483647 w 80"/>
                    <a:gd name="T5" fmla="*/ 0 h 56"/>
                    <a:gd name="T6" fmla="*/ 2147483647 w 80"/>
                    <a:gd name="T7" fmla="*/ 2147483647 h 56"/>
                    <a:gd name="T8" fmla="*/ 2147483647 w 80"/>
                    <a:gd name="T9" fmla="*/ 0 h 56"/>
                    <a:gd name="T10" fmla="*/ 2147483647 w 80"/>
                    <a:gd name="T11" fmla="*/ 0 h 56"/>
                    <a:gd name="T12" fmla="*/ 2147483647 w 80"/>
                    <a:gd name="T13" fmla="*/ 2147483647 h 56"/>
                    <a:gd name="T14" fmla="*/ 2147483647 w 80"/>
                    <a:gd name="T15" fmla="*/ 2147483647 h 56"/>
                    <a:gd name="T16" fmla="*/ 0 w 80"/>
                    <a:gd name="T17" fmla="*/ 2147483647 h 56"/>
                    <a:gd name="T18" fmla="*/ 2147483647 w 80"/>
                    <a:gd name="T19" fmla="*/ 2147483647 h 56"/>
                    <a:gd name="T20" fmla="*/ 2147483647 w 80"/>
                    <a:gd name="T21" fmla="*/ 2147483647 h 56"/>
                    <a:gd name="T22" fmla="*/ 2147483647 w 80"/>
                    <a:gd name="T23" fmla="*/ 2147483647 h 56"/>
                    <a:gd name="T24" fmla="*/ 2147483647 w 80"/>
                    <a:gd name="T25" fmla="*/ 2147483647 h 56"/>
                    <a:gd name="T26" fmla="*/ 2147483647 w 80"/>
                    <a:gd name="T27" fmla="*/ 2147483647 h 56"/>
                    <a:gd name="T28" fmla="*/ 2147483647 w 80"/>
                    <a:gd name="T29" fmla="*/ 2147483647 h 56"/>
                    <a:gd name="T30" fmla="*/ 2147483647 w 80"/>
                    <a:gd name="T31" fmla="*/ 2147483647 h 56"/>
                    <a:gd name="T32" fmla="*/ 2147483647 w 80"/>
                    <a:gd name="T33" fmla="*/ 2147483647 h 56"/>
                    <a:gd name="T34" fmla="*/ 2147483647 w 80"/>
                    <a:gd name="T35" fmla="*/ 2147483647 h 56"/>
                    <a:gd name="T36" fmla="*/ 2147483647 w 80"/>
                    <a:gd name="T37" fmla="*/ 2147483647 h 56"/>
                    <a:gd name="T38" fmla="*/ 2147483647 w 80"/>
                    <a:gd name="T39" fmla="*/ 2147483647 h 56"/>
                    <a:gd name="T40" fmla="*/ 2147483647 w 80"/>
                    <a:gd name="T41" fmla="*/ 2147483647 h 56"/>
                    <a:gd name="T42" fmla="*/ 2147483647 w 80"/>
                    <a:gd name="T43" fmla="*/ 2147483647 h 5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0"/>
                    <a:gd name="T67" fmla="*/ 0 h 56"/>
                    <a:gd name="T68" fmla="*/ 80 w 80"/>
                    <a:gd name="T69" fmla="*/ 56 h 5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0" h="56">
                      <a:moveTo>
                        <a:pt x="80" y="16"/>
                      </a:moveTo>
                      <a:lnTo>
                        <a:pt x="72" y="8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48"/>
                      </a:lnTo>
                      <a:lnTo>
                        <a:pt x="32" y="48"/>
                      </a:lnTo>
                      <a:lnTo>
                        <a:pt x="40" y="56"/>
                      </a:lnTo>
                      <a:lnTo>
                        <a:pt x="48" y="56"/>
                      </a:lnTo>
                      <a:lnTo>
                        <a:pt x="56" y="48"/>
                      </a:lnTo>
                      <a:lnTo>
                        <a:pt x="64" y="48"/>
                      </a:lnTo>
                      <a:lnTo>
                        <a:pt x="64" y="40"/>
                      </a:lnTo>
                      <a:lnTo>
                        <a:pt x="72" y="32"/>
                      </a:lnTo>
                      <a:lnTo>
                        <a:pt x="8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633">
                  <a:extLst>
                    <a:ext uri="{FF2B5EF4-FFF2-40B4-BE49-F238E27FC236}">
                      <a16:creationId xmlns:a16="http://schemas.microsoft.com/office/drawing/2014/main" id="{6651FC14-8A62-4D65-9D02-BC9DF88C1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1205" y="3071467"/>
                  <a:ext cx="153883" cy="124530"/>
                </a:xfrm>
                <a:custGeom>
                  <a:avLst/>
                  <a:gdLst>
                    <a:gd name="T0" fmla="*/ 2147483647 w 56"/>
                    <a:gd name="T1" fmla="*/ 2147483647 h 48"/>
                    <a:gd name="T2" fmla="*/ 2147483647 w 56"/>
                    <a:gd name="T3" fmla="*/ 2147483647 h 48"/>
                    <a:gd name="T4" fmla="*/ 2147483647 w 56"/>
                    <a:gd name="T5" fmla="*/ 2147483647 h 48"/>
                    <a:gd name="T6" fmla="*/ 2147483647 w 56"/>
                    <a:gd name="T7" fmla="*/ 2147483647 h 48"/>
                    <a:gd name="T8" fmla="*/ 2147483647 w 56"/>
                    <a:gd name="T9" fmla="*/ 0 h 48"/>
                    <a:gd name="T10" fmla="*/ 2147483647 w 56"/>
                    <a:gd name="T11" fmla="*/ 0 h 48"/>
                    <a:gd name="T12" fmla="*/ 2147483647 w 56"/>
                    <a:gd name="T13" fmla="*/ 0 h 48"/>
                    <a:gd name="T14" fmla="*/ 0 w 56"/>
                    <a:gd name="T15" fmla="*/ 2147483647 h 48"/>
                    <a:gd name="T16" fmla="*/ 0 w 56"/>
                    <a:gd name="T17" fmla="*/ 2147483647 h 48"/>
                    <a:gd name="T18" fmla="*/ 0 w 56"/>
                    <a:gd name="T19" fmla="*/ 2147483647 h 48"/>
                    <a:gd name="T20" fmla="*/ 2147483647 w 56"/>
                    <a:gd name="T21" fmla="*/ 2147483647 h 48"/>
                    <a:gd name="T22" fmla="*/ 2147483647 w 56"/>
                    <a:gd name="T23" fmla="*/ 2147483647 h 48"/>
                    <a:gd name="T24" fmla="*/ 2147483647 w 56"/>
                    <a:gd name="T25" fmla="*/ 2147483647 h 48"/>
                    <a:gd name="T26" fmla="*/ 2147483647 w 56"/>
                    <a:gd name="T27" fmla="*/ 2147483647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32" y="40"/>
                      </a:moveTo>
                      <a:lnTo>
                        <a:pt x="48" y="48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24" y="32"/>
                      </a:lnTo>
                      <a:lnTo>
                        <a:pt x="32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634">
                  <a:extLst>
                    <a:ext uri="{FF2B5EF4-FFF2-40B4-BE49-F238E27FC236}">
                      <a16:creationId xmlns:a16="http://schemas.microsoft.com/office/drawing/2014/main" id="{5738F36C-BEC8-45D0-9406-D2C5BF514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903" y="3278314"/>
                  <a:ext cx="327836" cy="268056"/>
                </a:xfrm>
                <a:custGeom>
                  <a:avLst/>
                  <a:gdLst>
                    <a:gd name="T0" fmla="*/ 2147483647 w 120"/>
                    <a:gd name="T1" fmla="*/ 2147483647 h 104"/>
                    <a:gd name="T2" fmla="*/ 2147483647 w 120"/>
                    <a:gd name="T3" fmla="*/ 2147483647 h 104"/>
                    <a:gd name="T4" fmla="*/ 2147483647 w 120"/>
                    <a:gd name="T5" fmla="*/ 2147483647 h 104"/>
                    <a:gd name="T6" fmla="*/ 2147483647 w 120"/>
                    <a:gd name="T7" fmla="*/ 2147483647 h 104"/>
                    <a:gd name="T8" fmla="*/ 2147483647 w 120"/>
                    <a:gd name="T9" fmla="*/ 0 h 104"/>
                    <a:gd name="T10" fmla="*/ 2147483647 w 120"/>
                    <a:gd name="T11" fmla="*/ 2147483647 h 104"/>
                    <a:gd name="T12" fmla="*/ 2147483647 w 120"/>
                    <a:gd name="T13" fmla="*/ 2147483647 h 104"/>
                    <a:gd name="T14" fmla="*/ 2147483647 w 120"/>
                    <a:gd name="T15" fmla="*/ 2147483647 h 104"/>
                    <a:gd name="T16" fmla="*/ 2147483647 w 120"/>
                    <a:gd name="T17" fmla="*/ 2147483647 h 104"/>
                    <a:gd name="T18" fmla="*/ 2147483647 w 120"/>
                    <a:gd name="T19" fmla="*/ 2147483647 h 104"/>
                    <a:gd name="T20" fmla="*/ 2147483647 w 120"/>
                    <a:gd name="T21" fmla="*/ 2147483647 h 104"/>
                    <a:gd name="T22" fmla="*/ 2147483647 w 120"/>
                    <a:gd name="T23" fmla="*/ 2147483647 h 104"/>
                    <a:gd name="T24" fmla="*/ 2147483647 w 120"/>
                    <a:gd name="T25" fmla="*/ 2147483647 h 104"/>
                    <a:gd name="T26" fmla="*/ 2147483647 w 120"/>
                    <a:gd name="T27" fmla="*/ 2147483647 h 104"/>
                    <a:gd name="T28" fmla="*/ 2147483647 w 120"/>
                    <a:gd name="T29" fmla="*/ 2147483647 h 104"/>
                    <a:gd name="T30" fmla="*/ 0 w 120"/>
                    <a:gd name="T31" fmla="*/ 2147483647 h 104"/>
                    <a:gd name="T32" fmla="*/ 2147483647 w 120"/>
                    <a:gd name="T33" fmla="*/ 2147483647 h 104"/>
                    <a:gd name="T34" fmla="*/ 2147483647 w 120"/>
                    <a:gd name="T35" fmla="*/ 2147483647 h 104"/>
                    <a:gd name="T36" fmla="*/ 2147483647 w 120"/>
                    <a:gd name="T37" fmla="*/ 2147483647 h 104"/>
                    <a:gd name="T38" fmla="*/ 2147483647 w 120"/>
                    <a:gd name="T39" fmla="*/ 2147483647 h 104"/>
                    <a:gd name="T40" fmla="*/ 2147483647 w 120"/>
                    <a:gd name="T41" fmla="*/ 2147483647 h 104"/>
                    <a:gd name="T42" fmla="*/ 2147483647 w 120"/>
                    <a:gd name="T43" fmla="*/ 2147483647 h 104"/>
                    <a:gd name="T44" fmla="*/ 2147483647 w 120"/>
                    <a:gd name="T45" fmla="*/ 2147483647 h 104"/>
                    <a:gd name="T46" fmla="*/ 2147483647 w 120"/>
                    <a:gd name="T47" fmla="*/ 2147483647 h 104"/>
                    <a:gd name="T48" fmla="*/ 2147483647 w 120"/>
                    <a:gd name="T49" fmla="*/ 2147483647 h 104"/>
                    <a:gd name="T50" fmla="*/ 2147483647 w 120"/>
                    <a:gd name="T51" fmla="*/ 2147483647 h 104"/>
                    <a:gd name="T52" fmla="*/ 2147483647 w 120"/>
                    <a:gd name="T53" fmla="*/ 2147483647 h 104"/>
                    <a:gd name="T54" fmla="*/ 2147483647 w 120"/>
                    <a:gd name="T55" fmla="*/ 2147483647 h 10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20"/>
                    <a:gd name="T85" fmla="*/ 0 h 104"/>
                    <a:gd name="T86" fmla="*/ 120 w 120"/>
                    <a:gd name="T87" fmla="*/ 104 h 10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20" h="104">
                      <a:moveTo>
                        <a:pt x="120" y="56"/>
                      </a:moveTo>
                      <a:lnTo>
                        <a:pt x="112" y="40"/>
                      </a:lnTo>
                      <a:lnTo>
                        <a:pt x="96" y="8"/>
                      </a:lnTo>
                      <a:lnTo>
                        <a:pt x="80" y="8"/>
                      </a:lnTo>
                      <a:lnTo>
                        <a:pt x="72" y="0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40" y="24"/>
                      </a:lnTo>
                      <a:lnTo>
                        <a:pt x="32" y="32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16" y="48"/>
                      </a:lnTo>
                      <a:lnTo>
                        <a:pt x="8" y="48"/>
                      </a:lnTo>
                      <a:lnTo>
                        <a:pt x="8" y="56"/>
                      </a:lnTo>
                      <a:lnTo>
                        <a:pt x="8" y="72"/>
                      </a:lnTo>
                      <a:lnTo>
                        <a:pt x="0" y="80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16" y="96"/>
                      </a:lnTo>
                      <a:lnTo>
                        <a:pt x="32" y="96"/>
                      </a:lnTo>
                      <a:lnTo>
                        <a:pt x="56" y="104"/>
                      </a:lnTo>
                      <a:lnTo>
                        <a:pt x="80" y="104"/>
                      </a:lnTo>
                      <a:lnTo>
                        <a:pt x="96" y="104"/>
                      </a:lnTo>
                      <a:lnTo>
                        <a:pt x="104" y="80"/>
                      </a:lnTo>
                      <a:lnTo>
                        <a:pt x="112" y="80"/>
                      </a:lnTo>
                      <a:lnTo>
                        <a:pt x="104" y="64"/>
                      </a:lnTo>
                      <a:lnTo>
                        <a:pt x="120" y="64"/>
                      </a:lnTo>
                      <a:lnTo>
                        <a:pt x="120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635">
                  <a:extLst>
                    <a:ext uri="{FF2B5EF4-FFF2-40B4-BE49-F238E27FC236}">
                      <a16:creationId xmlns:a16="http://schemas.microsoft.com/office/drawing/2014/main" id="{C4896EA4-BB3C-4859-A3AF-3618D6BF3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31" y="3153784"/>
                  <a:ext cx="263161" cy="145638"/>
                </a:xfrm>
                <a:custGeom>
                  <a:avLst/>
                  <a:gdLst>
                    <a:gd name="T0" fmla="*/ 2147483647 w 96"/>
                    <a:gd name="T1" fmla="*/ 2147483647 h 56"/>
                    <a:gd name="T2" fmla="*/ 2147483647 w 96"/>
                    <a:gd name="T3" fmla="*/ 2147483647 h 56"/>
                    <a:gd name="T4" fmla="*/ 2147483647 w 96"/>
                    <a:gd name="T5" fmla="*/ 2147483647 h 56"/>
                    <a:gd name="T6" fmla="*/ 2147483647 w 96"/>
                    <a:gd name="T7" fmla="*/ 2147483647 h 56"/>
                    <a:gd name="T8" fmla="*/ 2147483647 w 96"/>
                    <a:gd name="T9" fmla="*/ 2147483647 h 56"/>
                    <a:gd name="T10" fmla="*/ 2147483647 w 96"/>
                    <a:gd name="T11" fmla="*/ 2147483647 h 56"/>
                    <a:gd name="T12" fmla="*/ 2147483647 w 96"/>
                    <a:gd name="T13" fmla="*/ 2147483647 h 56"/>
                    <a:gd name="T14" fmla="*/ 2147483647 w 96"/>
                    <a:gd name="T15" fmla="*/ 2147483647 h 56"/>
                    <a:gd name="T16" fmla="*/ 2147483647 w 96"/>
                    <a:gd name="T17" fmla="*/ 2147483647 h 56"/>
                    <a:gd name="T18" fmla="*/ 2147483647 w 96"/>
                    <a:gd name="T19" fmla="*/ 2147483647 h 56"/>
                    <a:gd name="T20" fmla="*/ 2147483647 w 96"/>
                    <a:gd name="T21" fmla="*/ 2147483647 h 56"/>
                    <a:gd name="T22" fmla="*/ 2147483647 w 96"/>
                    <a:gd name="T23" fmla="*/ 0 h 56"/>
                    <a:gd name="T24" fmla="*/ 2147483647 w 96"/>
                    <a:gd name="T25" fmla="*/ 2147483647 h 56"/>
                    <a:gd name="T26" fmla="*/ 2147483647 w 96"/>
                    <a:gd name="T27" fmla="*/ 2147483647 h 56"/>
                    <a:gd name="T28" fmla="*/ 2147483647 w 96"/>
                    <a:gd name="T29" fmla="*/ 2147483647 h 56"/>
                    <a:gd name="T30" fmla="*/ 2147483647 w 96"/>
                    <a:gd name="T31" fmla="*/ 2147483647 h 56"/>
                    <a:gd name="T32" fmla="*/ 0 w 96"/>
                    <a:gd name="T33" fmla="*/ 2147483647 h 56"/>
                    <a:gd name="T34" fmla="*/ 0 w 96"/>
                    <a:gd name="T35" fmla="*/ 2147483647 h 56"/>
                    <a:gd name="T36" fmla="*/ 2147483647 w 96"/>
                    <a:gd name="T37" fmla="*/ 2147483647 h 56"/>
                    <a:gd name="T38" fmla="*/ 2147483647 w 96"/>
                    <a:gd name="T39" fmla="*/ 2147483647 h 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6"/>
                    <a:gd name="T61" fmla="*/ 0 h 56"/>
                    <a:gd name="T62" fmla="*/ 96 w 96"/>
                    <a:gd name="T63" fmla="*/ 56 h 5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6" h="56">
                      <a:moveTo>
                        <a:pt x="32" y="40"/>
                      </a:moveTo>
                      <a:lnTo>
                        <a:pt x="48" y="48"/>
                      </a:lnTo>
                      <a:lnTo>
                        <a:pt x="56" y="40"/>
                      </a:lnTo>
                      <a:lnTo>
                        <a:pt x="64" y="48"/>
                      </a:lnTo>
                      <a:lnTo>
                        <a:pt x="72" y="56"/>
                      </a:lnTo>
                      <a:lnTo>
                        <a:pt x="80" y="56"/>
                      </a:lnTo>
                      <a:lnTo>
                        <a:pt x="96" y="48"/>
                      </a:lnTo>
                      <a:lnTo>
                        <a:pt x="88" y="40"/>
                      </a:lnTo>
                      <a:lnTo>
                        <a:pt x="80" y="24"/>
                      </a:lnTo>
                      <a:lnTo>
                        <a:pt x="80" y="16"/>
                      </a:lnTo>
                      <a:lnTo>
                        <a:pt x="64" y="8"/>
                      </a:lnTo>
                      <a:lnTo>
                        <a:pt x="56" y="0"/>
                      </a:lnTo>
                      <a:lnTo>
                        <a:pt x="40" y="8"/>
                      </a:lnTo>
                      <a:lnTo>
                        <a:pt x="32" y="24"/>
                      </a:lnTo>
                      <a:lnTo>
                        <a:pt x="16" y="16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0" y="48"/>
                      </a:lnTo>
                      <a:lnTo>
                        <a:pt x="16" y="40"/>
                      </a:lnTo>
                      <a:lnTo>
                        <a:pt x="32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 636">
                  <a:extLst>
                    <a:ext uri="{FF2B5EF4-FFF2-40B4-BE49-F238E27FC236}">
                      <a16:creationId xmlns:a16="http://schemas.microsoft.com/office/drawing/2014/main" id="{334A5247-C30D-45F9-9C82-5A439CEA3A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264" y="5076620"/>
                  <a:ext cx="263161" cy="185740"/>
                </a:xfrm>
                <a:custGeom>
                  <a:avLst/>
                  <a:gdLst>
                    <a:gd name="T0" fmla="*/ 2147483647 w 96"/>
                    <a:gd name="T1" fmla="*/ 2147483647 h 72"/>
                    <a:gd name="T2" fmla="*/ 2147483647 w 96"/>
                    <a:gd name="T3" fmla="*/ 2147483647 h 72"/>
                    <a:gd name="T4" fmla="*/ 2147483647 w 96"/>
                    <a:gd name="T5" fmla="*/ 2147483647 h 72"/>
                    <a:gd name="T6" fmla="*/ 2147483647 w 96"/>
                    <a:gd name="T7" fmla="*/ 2147483647 h 72"/>
                    <a:gd name="T8" fmla="*/ 2147483647 w 96"/>
                    <a:gd name="T9" fmla="*/ 2147483647 h 72"/>
                    <a:gd name="T10" fmla="*/ 2147483647 w 96"/>
                    <a:gd name="T11" fmla="*/ 2147483647 h 72"/>
                    <a:gd name="T12" fmla="*/ 2147483647 w 96"/>
                    <a:gd name="T13" fmla="*/ 2147483647 h 72"/>
                    <a:gd name="T14" fmla="*/ 2147483647 w 96"/>
                    <a:gd name="T15" fmla="*/ 2147483647 h 72"/>
                    <a:gd name="T16" fmla="*/ 2147483647 w 96"/>
                    <a:gd name="T17" fmla="*/ 2147483647 h 72"/>
                    <a:gd name="T18" fmla="*/ 2147483647 w 96"/>
                    <a:gd name="T19" fmla="*/ 2147483647 h 72"/>
                    <a:gd name="T20" fmla="*/ 2147483647 w 96"/>
                    <a:gd name="T21" fmla="*/ 2147483647 h 72"/>
                    <a:gd name="T22" fmla="*/ 2147483647 w 96"/>
                    <a:gd name="T23" fmla="*/ 2147483647 h 72"/>
                    <a:gd name="T24" fmla="*/ 2147483647 w 96"/>
                    <a:gd name="T25" fmla="*/ 2147483647 h 72"/>
                    <a:gd name="T26" fmla="*/ 2147483647 w 96"/>
                    <a:gd name="T27" fmla="*/ 0 h 72"/>
                    <a:gd name="T28" fmla="*/ 2147483647 w 96"/>
                    <a:gd name="T29" fmla="*/ 0 h 72"/>
                    <a:gd name="T30" fmla="*/ 2147483647 w 96"/>
                    <a:gd name="T31" fmla="*/ 2147483647 h 72"/>
                    <a:gd name="T32" fmla="*/ 2147483647 w 96"/>
                    <a:gd name="T33" fmla="*/ 2147483647 h 72"/>
                    <a:gd name="T34" fmla="*/ 2147483647 w 96"/>
                    <a:gd name="T35" fmla="*/ 2147483647 h 72"/>
                    <a:gd name="T36" fmla="*/ 0 w 96"/>
                    <a:gd name="T37" fmla="*/ 2147483647 h 72"/>
                    <a:gd name="T38" fmla="*/ 2147483647 w 96"/>
                    <a:gd name="T39" fmla="*/ 2147483647 h 72"/>
                    <a:gd name="T40" fmla="*/ 2147483647 w 96"/>
                    <a:gd name="T41" fmla="*/ 2147483647 h 72"/>
                    <a:gd name="T42" fmla="*/ 2147483647 w 96"/>
                    <a:gd name="T43" fmla="*/ 2147483647 h 72"/>
                    <a:gd name="T44" fmla="*/ 2147483647 w 96"/>
                    <a:gd name="T45" fmla="*/ 2147483647 h 7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96"/>
                    <a:gd name="T70" fmla="*/ 0 h 72"/>
                    <a:gd name="T71" fmla="*/ 96 w 96"/>
                    <a:gd name="T72" fmla="*/ 72 h 7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96" h="72">
                      <a:moveTo>
                        <a:pt x="40" y="40"/>
                      </a:moveTo>
                      <a:lnTo>
                        <a:pt x="56" y="40"/>
                      </a:lnTo>
                      <a:lnTo>
                        <a:pt x="64" y="56"/>
                      </a:lnTo>
                      <a:lnTo>
                        <a:pt x="72" y="64"/>
                      </a:lnTo>
                      <a:lnTo>
                        <a:pt x="80" y="72"/>
                      </a:lnTo>
                      <a:lnTo>
                        <a:pt x="88" y="72"/>
                      </a:lnTo>
                      <a:lnTo>
                        <a:pt x="96" y="64"/>
                      </a:lnTo>
                      <a:lnTo>
                        <a:pt x="96" y="48"/>
                      </a:lnTo>
                      <a:lnTo>
                        <a:pt x="96" y="32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48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16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40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637">
                  <a:extLst>
                    <a:ext uri="{FF2B5EF4-FFF2-40B4-BE49-F238E27FC236}">
                      <a16:creationId xmlns:a16="http://schemas.microsoft.com/office/drawing/2014/main" id="{A261FED0-A8CE-4F80-879A-53F05DB0D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588" y="4952088"/>
                  <a:ext cx="218556" cy="143527"/>
                </a:xfrm>
                <a:custGeom>
                  <a:avLst/>
                  <a:gdLst>
                    <a:gd name="T0" fmla="*/ 2147483647 w 80"/>
                    <a:gd name="T1" fmla="*/ 2147483647 h 56"/>
                    <a:gd name="T2" fmla="*/ 2147483647 w 80"/>
                    <a:gd name="T3" fmla="*/ 2147483647 h 56"/>
                    <a:gd name="T4" fmla="*/ 2147483647 w 80"/>
                    <a:gd name="T5" fmla="*/ 2147483647 h 56"/>
                    <a:gd name="T6" fmla="*/ 2147483647 w 80"/>
                    <a:gd name="T7" fmla="*/ 2147483647 h 56"/>
                    <a:gd name="T8" fmla="*/ 2147483647 w 80"/>
                    <a:gd name="T9" fmla="*/ 2147483647 h 56"/>
                    <a:gd name="T10" fmla="*/ 2147483647 w 80"/>
                    <a:gd name="T11" fmla="*/ 2147483647 h 56"/>
                    <a:gd name="T12" fmla="*/ 2147483647 w 80"/>
                    <a:gd name="T13" fmla="*/ 2147483647 h 56"/>
                    <a:gd name="T14" fmla="*/ 2147483647 w 80"/>
                    <a:gd name="T15" fmla="*/ 2147483647 h 56"/>
                    <a:gd name="T16" fmla="*/ 2147483647 w 80"/>
                    <a:gd name="T17" fmla="*/ 2147483647 h 56"/>
                    <a:gd name="T18" fmla="*/ 2147483647 w 80"/>
                    <a:gd name="T19" fmla="*/ 0 h 56"/>
                    <a:gd name="T20" fmla="*/ 2147483647 w 80"/>
                    <a:gd name="T21" fmla="*/ 0 h 56"/>
                    <a:gd name="T22" fmla="*/ 2147483647 w 80"/>
                    <a:gd name="T23" fmla="*/ 0 h 56"/>
                    <a:gd name="T24" fmla="*/ 0 w 80"/>
                    <a:gd name="T25" fmla="*/ 2147483647 h 56"/>
                    <a:gd name="T26" fmla="*/ 2147483647 w 80"/>
                    <a:gd name="T27" fmla="*/ 2147483647 h 56"/>
                    <a:gd name="T28" fmla="*/ 2147483647 w 80"/>
                    <a:gd name="T29" fmla="*/ 2147483647 h 56"/>
                    <a:gd name="T30" fmla="*/ 2147483647 w 80"/>
                    <a:gd name="T31" fmla="*/ 2147483647 h 5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0"/>
                    <a:gd name="T49" fmla="*/ 0 h 56"/>
                    <a:gd name="T50" fmla="*/ 80 w 80"/>
                    <a:gd name="T51" fmla="*/ 56 h 5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0" h="56">
                      <a:moveTo>
                        <a:pt x="40" y="48"/>
                      </a:moveTo>
                      <a:lnTo>
                        <a:pt x="48" y="48"/>
                      </a:lnTo>
                      <a:lnTo>
                        <a:pt x="56" y="48"/>
                      </a:lnTo>
                      <a:lnTo>
                        <a:pt x="72" y="56"/>
                      </a:lnTo>
                      <a:lnTo>
                        <a:pt x="80" y="56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24"/>
                      </a:lnTo>
                      <a:lnTo>
                        <a:pt x="8" y="56"/>
                      </a:lnTo>
                      <a:lnTo>
                        <a:pt x="16" y="56"/>
                      </a:lnTo>
                      <a:lnTo>
                        <a:pt x="40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638">
                  <a:extLst>
                    <a:ext uri="{FF2B5EF4-FFF2-40B4-BE49-F238E27FC236}">
                      <a16:creationId xmlns:a16="http://schemas.microsoft.com/office/drawing/2014/main" id="{166F02AE-A396-425E-A8E2-4EBB8D48A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1205" y="3071467"/>
                  <a:ext cx="153883" cy="124530"/>
                </a:xfrm>
                <a:custGeom>
                  <a:avLst/>
                  <a:gdLst>
                    <a:gd name="T0" fmla="*/ 2147483647 w 56"/>
                    <a:gd name="T1" fmla="*/ 2147483647 h 48"/>
                    <a:gd name="T2" fmla="*/ 2147483647 w 56"/>
                    <a:gd name="T3" fmla="*/ 2147483647 h 48"/>
                    <a:gd name="T4" fmla="*/ 2147483647 w 56"/>
                    <a:gd name="T5" fmla="*/ 2147483647 h 48"/>
                    <a:gd name="T6" fmla="*/ 2147483647 w 56"/>
                    <a:gd name="T7" fmla="*/ 2147483647 h 48"/>
                    <a:gd name="T8" fmla="*/ 2147483647 w 56"/>
                    <a:gd name="T9" fmla="*/ 0 h 48"/>
                    <a:gd name="T10" fmla="*/ 2147483647 w 56"/>
                    <a:gd name="T11" fmla="*/ 0 h 48"/>
                    <a:gd name="T12" fmla="*/ 2147483647 w 56"/>
                    <a:gd name="T13" fmla="*/ 0 h 48"/>
                    <a:gd name="T14" fmla="*/ 2147483647 w 56"/>
                    <a:gd name="T15" fmla="*/ 0 h 48"/>
                    <a:gd name="T16" fmla="*/ 0 w 56"/>
                    <a:gd name="T17" fmla="*/ 2147483647 h 48"/>
                    <a:gd name="T18" fmla="*/ 0 w 56"/>
                    <a:gd name="T19" fmla="*/ 2147483647 h 48"/>
                    <a:gd name="T20" fmla="*/ 0 w 56"/>
                    <a:gd name="T21" fmla="*/ 2147483647 h 48"/>
                    <a:gd name="T22" fmla="*/ 2147483647 w 56"/>
                    <a:gd name="T23" fmla="*/ 2147483647 h 48"/>
                    <a:gd name="T24" fmla="*/ 2147483647 w 56"/>
                    <a:gd name="T25" fmla="*/ 2147483647 h 48"/>
                    <a:gd name="T26" fmla="*/ 2147483647 w 56"/>
                    <a:gd name="T27" fmla="*/ 2147483647 h 48"/>
                    <a:gd name="T28" fmla="*/ 2147483647 w 56"/>
                    <a:gd name="T29" fmla="*/ 2147483647 h 48"/>
                    <a:gd name="T30" fmla="*/ 2147483647 w 56"/>
                    <a:gd name="T31" fmla="*/ 2147483647 h 4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"/>
                    <a:gd name="T49" fmla="*/ 0 h 48"/>
                    <a:gd name="T50" fmla="*/ 56 w 56"/>
                    <a:gd name="T51" fmla="*/ 48 h 4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" h="48">
                      <a:moveTo>
                        <a:pt x="32" y="40"/>
                      </a:moveTo>
                      <a:lnTo>
                        <a:pt x="48" y="48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24" y="32"/>
                      </a:lnTo>
                      <a:lnTo>
                        <a:pt x="32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639">
                  <a:extLst>
                    <a:ext uri="{FF2B5EF4-FFF2-40B4-BE49-F238E27FC236}">
                      <a16:creationId xmlns:a16="http://schemas.microsoft.com/office/drawing/2014/main" id="{9D36130C-E9C7-40DF-A0EA-ED2C53E6C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588" y="4952088"/>
                  <a:ext cx="218556" cy="143527"/>
                </a:xfrm>
                <a:custGeom>
                  <a:avLst/>
                  <a:gdLst>
                    <a:gd name="T0" fmla="*/ 2147483647 w 80"/>
                    <a:gd name="T1" fmla="*/ 2147483647 h 56"/>
                    <a:gd name="T2" fmla="*/ 2147483647 w 80"/>
                    <a:gd name="T3" fmla="*/ 2147483647 h 56"/>
                    <a:gd name="T4" fmla="*/ 2147483647 w 80"/>
                    <a:gd name="T5" fmla="*/ 2147483647 h 56"/>
                    <a:gd name="T6" fmla="*/ 2147483647 w 80"/>
                    <a:gd name="T7" fmla="*/ 2147483647 h 56"/>
                    <a:gd name="T8" fmla="*/ 2147483647 w 80"/>
                    <a:gd name="T9" fmla="*/ 2147483647 h 56"/>
                    <a:gd name="T10" fmla="*/ 2147483647 w 80"/>
                    <a:gd name="T11" fmla="*/ 2147483647 h 56"/>
                    <a:gd name="T12" fmla="*/ 2147483647 w 80"/>
                    <a:gd name="T13" fmla="*/ 2147483647 h 56"/>
                    <a:gd name="T14" fmla="*/ 2147483647 w 80"/>
                    <a:gd name="T15" fmla="*/ 2147483647 h 56"/>
                    <a:gd name="T16" fmla="*/ 2147483647 w 80"/>
                    <a:gd name="T17" fmla="*/ 2147483647 h 56"/>
                    <a:gd name="T18" fmla="*/ 2147483647 w 80"/>
                    <a:gd name="T19" fmla="*/ 2147483647 h 56"/>
                    <a:gd name="T20" fmla="*/ 2147483647 w 80"/>
                    <a:gd name="T21" fmla="*/ 2147483647 h 56"/>
                    <a:gd name="T22" fmla="*/ 2147483647 w 80"/>
                    <a:gd name="T23" fmla="*/ 0 h 56"/>
                    <a:gd name="T24" fmla="*/ 2147483647 w 80"/>
                    <a:gd name="T25" fmla="*/ 0 h 56"/>
                    <a:gd name="T26" fmla="*/ 2147483647 w 80"/>
                    <a:gd name="T27" fmla="*/ 0 h 56"/>
                    <a:gd name="T28" fmla="*/ 0 w 80"/>
                    <a:gd name="T29" fmla="*/ 2147483647 h 56"/>
                    <a:gd name="T30" fmla="*/ 2147483647 w 80"/>
                    <a:gd name="T31" fmla="*/ 2147483647 h 56"/>
                    <a:gd name="T32" fmla="*/ 2147483647 w 80"/>
                    <a:gd name="T33" fmla="*/ 2147483647 h 56"/>
                    <a:gd name="T34" fmla="*/ 2147483647 w 80"/>
                    <a:gd name="T35" fmla="*/ 2147483647 h 56"/>
                    <a:gd name="T36" fmla="*/ 2147483647 w 80"/>
                    <a:gd name="T37" fmla="*/ 2147483647 h 5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0"/>
                    <a:gd name="T58" fmla="*/ 0 h 56"/>
                    <a:gd name="T59" fmla="*/ 80 w 80"/>
                    <a:gd name="T60" fmla="*/ 56 h 5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0" h="56">
                      <a:moveTo>
                        <a:pt x="40" y="48"/>
                      </a:moveTo>
                      <a:lnTo>
                        <a:pt x="48" y="48"/>
                      </a:lnTo>
                      <a:lnTo>
                        <a:pt x="56" y="48"/>
                      </a:lnTo>
                      <a:lnTo>
                        <a:pt x="72" y="56"/>
                      </a:lnTo>
                      <a:lnTo>
                        <a:pt x="80" y="56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0" y="24"/>
                      </a:lnTo>
                      <a:lnTo>
                        <a:pt x="8" y="56"/>
                      </a:lnTo>
                      <a:lnTo>
                        <a:pt x="16" y="56"/>
                      </a:lnTo>
                      <a:lnTo>
                        <a:pt x="40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640">
                  <a:extLst>
                    <a:ext uri="{FF2B5EF4-FFF2-40B4-BE49-F238E27FC236}">
                      <a16:creationId xmlns:a16="http://schemas.microsoft.com/office/drawing/2014/main" id="{95E7E680-53CD-4B77-A048-EEC909571E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890" y="4580606"/>
                  <a:ext cx="414812" cy="432691"/>
                </a:xfrm>
                <a:custGeom>
                  <a:avLst/>
                  <a:gdLst>
                    <a:gd name="T0" fmla="*/ 2147483647 w 152"/>
                    <a:gd name="T1" fmla="*/ 2147483647 h 168"/>
                    <a:gd name="T2" fmla="*/ 2147483647 w 152"/>
                    <a:gd name="T3" fmla="*/ 2147483647 h 168"/>
                    <a:gd name="T4" fmla="*/ 2147483647 w 152"/>
                    <a:gd name="T5" fmla="*/ 2147483647 h 168"/>
                    <a:gd name="T6" fmla="*/ 2147483647 w 152"/>
                    <a:gd name="T7" fmla="*/ 2147483647 h 168"/>
                    <a:gd name="T8" fmla="*/ 2147483647 w 152"/>
                    <a:gd name="T9" fmla="*/ 2147483647 h 168"/>
                    <a:gd name="T10" fmla="*/ 2147483647 w 152"/>
                    <a:gd name="T11" fmla="*/ 2147483647 h 168"/>
                    <a:gd name="T12" fmla="*/ 2147483647 w 152"/>
                    <a:gd name="T13" fmla="*/ 2147483647 h 168"/>
                    <a:gd name="T14" fmla="*/ 2147483647 w 152"/>
                    <a:gd name="T15" fmla="*/ 2147483647 h 168"/>
                    <a:gd name="T16" fmla="*/ 2147483647 w 152"/>
                    <a:gd name="T17" fmla="*/ 2147483647 h 168"/>
                    <a:gd name="T18" fmla="*/ 2147483647 w 152"/>
                    <a:gd name="T19" fmla="*/ 2147483647 h 168"/>
                    <a:gd name="T20" fmla="*/ 2147483647 w 152"/>
                    <a:gd name="T21" fmla="*/ 2147483647 h 168"/>
                    <a:gd name="T22" fmla="*/ 2147483647 w 152"/>
                    <a:gd name="T23" fmla="*/ 0 h 168"/>
                    <a:gd name="T24" fmla="*/ 2147483647 w 152"/>
                    <a:gd name="T25" fmla="*/ 2147483647 h 168"/>
                    <a:gd name="T26" fmla="*/ 2147483647 w 152"/>
                    <a:gd name="T27" fmla="*/ 2147483647 h 168"/>
                    <a:gd name="T28" fmla="*/ 2147483647 w 152"/>
                    <a:gd name="T29" fmla="*/ 2147483647 h 168"/>
                    <a:gd name="T30" fmla="*/ 2147483647 w 152"/>
                    <a:gd name="T31" fmla="*/ 2147483647 h 168"/>
                    <a:gd name="T32" fmla="*/ 2147483647 w 152"/>
                    <a:gd name="T33" fmla="*/ 2147483647 h 168"/>
                    <a:gd name="T34" fmla="*/ 0 w 152"/>
                    <a:gd name="T35" fmla="*/ 2147483647 h 168"/>
                    <a:gd name="T36" fmla="*/ 2147483647 w 152"/>
                    <a:gd name="T37" fmla="*/ 2147483647 h 168"/>
                    <a:gd name="T38" fmla="*/ 2147483647 w 152"/>
                    <a:gd name="T39" fmla="*/ 2147483647 h 168"/>
                    <a:gd name="T40" fmla="*/ 0 w 152"/>
                    <a:gd name="T41" fmla="*/ 2147483647 h 168"/>
                    <a:gd name="T42" fmla="*/ 2147483647 w 152"/>
                    <a:gd name="T43" fmla="*/ 2147483647 h 168"/>
                    <a:gd name="T44" fmla="*/ 2147483647 w 152"/>
                    <a:gd name="T45" fmla="*/ 2147483647 h 16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52"/>
                    <a:gd name="T70" fmla="*/ 0 h 168"/>
                    <a:gd name="T71" fmla="*/ 152 w 152"/>
                    <a:gd name="T72" fmla="*/ 168 h 16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52" h="168">
                      <a:moveTo>
                        <a:pt x="24" y="144"/>
                      </a:moveTo>
                      <a:lnTo>
                        <a:pt x="40" y="152"/>
                      </a:lnTo>
                      <a:lnTo>
                        <a:pt x="48" y="160"/>
                      </a:lnTo>
                      <a:lnTo>
                        <a:pt x="56" y="168"/>
                      </a:lnTo>
                      <a:lnTo>
                        <a:pt x="72" y="152"/>
                      </a:lnTo>
                      <a:lnTo>
                        <a:pt x="80" y="160"/>
                      </a:lnTo>
                      <a:lnTo>
                        <a:pt x="136" y="160"/>
                      </a:lnTo>
                      <a:lnTo>
                        <a:pt x="152" y="152"/>
                      </a:lnTo>
                      <a:lnTo>
                        <a:pt x="144" y="144"/>
                      </a:lnTo>
                      <a:lnTo>
                        <a:pt x="128" y="32"/>
                      </a:lnTo>
                      <a:lnTo>
                        <a:pt x="144" y="32"/>
                      </a:lnTo>
                      <a:lnTo>
                        <a:pt x="104" y="0"/>
                      </a:lnTo>
                      <a:lnTo>
                        <a:pt x="104" y="16"/>
                      </a:lnTo>
                      <a:lnTo>
                        <a:pt x="64" y="16"/>
                      </a:lnTo>
                      <a:lnTo>
                        <a:pt x="64" y="48"/>
                      </a:lnTo>
                      <a:lnTo>
                        <a:pt x="56" y="56"/>
                      </a:lnTo>
                      <a:lnTo>
                        <a:pt x="48" y="80"/>
                      </a:lnTo>
                      <a:lnTo>
                        <a:pt x="0" y="80"/>
                      </a:lnTo>
                      <a:lnTo>
                        <a:pt x="8" y="104"/>
                      </a:lnTo>
                      <a:lnTo>
                        <a:pt x="8" y="136"/>
                      </a:lnTo>
                      <a:lnTo>
                        <a:pt x="0" y="144"/>
                      </a:lnTo>
                      <a:lnTo>
                        <a:pt x="16" y="144"/>
                      </a:lnTo>
                      <a:lnTo>
                        <a:pt x="24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641">
                  <a:extLst>
                    <a:ext uri="{FF2B5EF4-FFF2-40B4-BE49-F238E27FC236}">
                      <a16:creationId xmlns:a16="http://schemas.microsoft.com/office/drawing/2014/main" id="{89E845F1-7935-4A96-842D-F603A5D8D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3508" y="4413864"/>
                  <a:ext cx="392509" cy="352484"/>
                </a:xfrm>
                <a:custGeom>
                  <a:avLst/>
                  <a:gdLst>
                    <a:gd name="T0" fmla="*/ 0 w 144"/>
                    <a:gd name="T1" fmla="*/ 2147483647 h 136"/>
                    <a:gd name="T2" fmla="*/ 2147483647 w 144"/>
                    <a:gd name="T3" fmla="*/ 2147483647 h 136"/>
                    <a:gd name="T4" fmla="*/ 2147483647 w 144"/>
                    <a:gd name="T5" fmla="*/ 2147483647 h 136"/>
                    <a:gd name="T6" fmla="*/ 2147483647 w 144"/>
                    <a:gd name="T7" fmla="*/ 2147483647 h 136"/>
                    <a:gd name="T8" fmla="*/ 2147483647 w 144"/>
                    <a:gd name="T9" fmla="*/ 2147483647 h 136"/>
                    <a:gd name="T10" fmla="*/ 2147483647 w 144"/>
                    <a:gd name="T11" fmla="*/ 2147483647 h 136"/>
                    <a:gd name="T12" fmla="*/ 2147483647 w 144"/>
                    <a:gd name="T13" fmla="*/ 2147483647 h 136"/>
                    <a:gd name="T14" fmla="*/ 2147483647 w 144"/>
                    <a:gd name="T15" fmla="*/ 2147483647 h 136"/>
                    <a:gd name="T16" fmla="*/ 2147483647 w 144"/>
                    <a:gd name="T17" fmla="*/ 2147483647 h 136"/>
                    <a:gd name="T18" fmla="*/ 2147483647 w 144"/>
                    <a:gd name="T19" fmla="*/ 2147483647 h 136"/>
                    <a:gd name="T20" fmla="*/ 2147483647 w 144"/>
                    <a:gd name="T21" fmla="*/ 2147483647 h 136"/>
                    <a:gd name="T22" fmla="*/ 2147483647 w 144"/>
                    <a:gd name="T23" fmla="*/ 2147483647 h 136"/>
                    <a:gd name="T24" fmla="*/ 2147483647 w 144"/>
                    <a:gd name="T25" fmla="*/ 2147483647 h 136"/>
                    <a:gd name="T26" fmla="*/ 2147483647 w 144"/>
                    <a:gd name="T27" fmla="*/ 0 h 136"/>
                    <a:gd name="T28" fmla="*/ 2147483647 w 144"/>
                    <a:gd name="T29" fmla="*/ 2147483647 h 136"/>
                    <a:gd name="T30" fmla="*/ 2147483647 w 144"/>
                    <a:gd name="T31" fmla="*/ 2147483647 h 136"/>
                    <a:gd name="T32" fmla="*/ 2147483647 w 144"/>
                    <a:gd name="T33" fmla="*/ 0 h 136"/>
                    <a:gd name="T34" fmla="*/ 2147483647 w 144"/>
                    <a:gd name="T35" fmla="*/ 2147483647 h 136"/>
                    <a:gd name="T36" fmla="*/ 2147483647 w 144"/>
                    <a:gd name="T37" fmla="*/ 0 h 136"/>
                    <a:gd name="T38" fmla="*/ 2147483647 w 144"/>
                    <a:gd name="T39" fmla="*/ 0 h 136"/>
                    <a:gd name="T40" fmla="*/ 2147483647 w 144"/>
                    <a:gd name="T41" fmla="*/ 2147483647 h 136"/>
                    <a:gd name="T42" fmla="*/ 0 w 144"/>
                    <a:gd name="T43" fmla="*/ 2147483647 h 1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4"/>
                    <a:gd name="T67" fmla="*/ 0 h 136"/>
                    <a:gd name="T68" fmla="*/ 144 w 144"/>
                    <a:gd name="T69" fmla="*/ 136 h 1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4" h="136">
                      <a:moveTo>
                        <a:pt x="0" y="16"/>
                      </a:move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8" y="136"/>
                      </a:lnTo>
                      <a:lnTo>
                        <a:pt x="16" y="136"/>
                      </a:lnTo>
                      <a:lnTo>
                        <a:pt x="120" y="136"/>
                      </a:lnTo>
                      <a:lnTo>
                        <a:pt x="136" y="128"/>
                      </a:lnTo>
                      <a:lnTo>
                        <a:pt x="144" y="120"/>
                      </a:lnTo>
                      <a:lnTo>
                        <a:pt x="136" y="88"/>
                      </a:lnTo>
                      <a:lnTo>
                        <a:pt x="120" y="56"/>
                      </a:lnTo>
                      <a:lnTo>
                        <a:pt x="96" y="32"/>
                      </a:lnTo>
                      <a:lnTo>
                        <a:pt x="128" y="48"/>
                      </a:lnTo>
                      <a:lnTo>
                        <a:pt x="136" y="32"/>
                      </a:lnTo>
                      <a:lnTo>
                        <a:pt x="120" y="0"/>
                      </a:lnTo>
                      <a:lnTo>
                        <a:pt x="112" y="8"/>
                      </a:lnTo>
                      <a:lnTo>
                        <a:pt x="88" y="8"/>
                      </a:lnTo>
                      <a:lnTo>
                        <a:pt x="80" y="0"/>
                      </a:lnTo>
                      <a:lnTo>
                        <a:pt x="48" y="8"/>
                      </a:lnTo>
                      <a:lnTo>
                        <a:pt x="24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42">
                  <a:extLst>
                    <a:ext uri="{FF2B5EF4-FFF2-40B4-BE49-F238E27FC236}">
                      <a16:creationId xmlns:a16="http://schemas.microsoft.com/office/drawing/2014/main" id="{723C6550-2B7B-4767-840A-378B5E3FF3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418" y="4352653"/>
                  <a:ext cx="568693" cy="517118"/>
                </a:xfrm>
                <a:custGeom>
                  <a:avLst/>
                  <a:gdLst>
                    <a:gd name="T0" fmla="*/ 2147483647 w 208"/>
                    <a:gd name="T1" fmla="*/ 2147483647 h 200"/>
                    <a:gd name="T2" fmla="*/ 2147483647 w 208"/>
                    <a:gd name="T3" fmla="*/ 2147483647 h 200"/>
                    <a:gd name="T4" fmla="*/ 2147483647 w 208"/>
                    <a:gd name="T5" fmla="*/ 2147483647 h 200"/>
                    <a:gd name="T6" fmla="*/ 0 w 208"/>
                    <a:gd name="T7" fmla="*/ 2147483647 h 200"/>
                    <a:gd name="T8" fmla="*/ 0 w 208"/>
                    <a:gd name="T9" fmla="*/ 2147483647 h 200"/>
                    <a:gd name="T10" fmla="*/ 2147483647 w 208"/>
                    <a:gd name="T11" fmla="*/ 2147483647 h 200"/>
                    <a:gd name="T12" fmla="*/ 2147483647 w 208"/>
                    <a:gd name="T13" fmla="*/ 2147483647 h 200"/>
                    <a:gd name="T14" fmla="*/ 2147483647 w 208"/>
                    <a:gd name="T15" fmla="*/ 2147483647 h 200"/>
                    <a:gd name="T16" fmla="*/ 2147483647 w 208"/>
                    <a:gd name="T17" fmla="*/ 2147483647 h 200"/>
                    <a:gd name="T18" fmla="*/ 2147483647 w 208"/>
                    <a:gd name="T19" fmla="*/ 2147483647 h 200"/>
                    <a:gd name="T20" fmla="*/ 2147483647 w 208"/>
                    <a:gd name="T21" fmla="*/ 2147483647 h 200"/>
                    <a:gd name="T22" fmla="*/ 2147483647 w 208"/>
                    <a:gd name="T23" fmla="*/ 2147483647 h 200"/>
                    <a:gd name="T24" fmla="*/ 2147483647 w 208"/>
                    <a:gd name="T25" fmla="*/ 2147483647 h 200"/>
                    <a:gd name="T26" fmla="*/ 2147483647 w 208"/>
                    <a:gd name="T27" fmla="*/ 2147483647 h 200"/>
                    <a:gd name="T28" fmla="*/ 2147483647 w 208"/>
                    <a:gd name="T29" fmla="*/ 2147483647 h 200"/>
                    <a:gd name="T30" fmla="*/ 2147483647 w 208"/>
                    <a:gd name="T31" fmla="*/ 2147483647 h 200"/>
                    <a:gd name="T32" fmla="*/ 2147483647 w 208"/>
                    <a:gd name="T33" fmla="*/ 2147483647 h 200"/>
                    <a:gd name="T34" fmla="*/ 2147483647 w 208"/>
                    <a:gd name="T35" fmla="*/ 2147483647 h 200"/>
                    <a:gd name="T36" fmla="*/ 2147483647 w 208"/>
                    <a:gd name="T37" fmla="*/ 2147483647 h 200"/>
                    <a:gd name="T38" fmla="*/ 2147483647 w 208"/>
                    <a:gd name="T39" fmla="*/ 2147483647 h 200"/>
                    <a:gd name="T40" fmla="*/ 2147483647 w 208"/>
                    <a:gd name="T41" fmla="*/ 2147483647 h 200"/>
                    <a:gd name="T42" fmla="*/ 2147483647 w 208"/>
                    <a:gd name="T43" fmla="*/ 2147483647 h 200"/>
                    <a:gd name="T44" fmla="*/ 2147483647 w 208"/>
                    <a:gd name="T45" fmla="*/ 2147483647 h 200"/>
                    <a:gd name="T46" fmla="*/ 2147483647 w 208"/>
                    <a:gd name="T47" fmla="*/ 2147483647 h 200"/>
                    <a:gd name="T48" fmla="*/ 2147483647 w 208"/>
                    <a:gd name="T49" fmla="*/ 2147483647 h 200"/>
                    <a:gd name="T50" fmla="*/ 2147483647 w 208"/>
                    <a:gd name="T51" fmla="*/ 2147483647 h 200"/>
                    <a:gd name="T52" fmla="*/ 2147483647 w 208"/>
                    <a:gd name="T53" fmla="*/ 2147483647 h 200"/>
                    <a:gd name="T54" fmla="*/ 2147483647 w 208"/>
                    <a:gd name="T55" fmla="*/ 2147483647 h 200"/>
                    <a:gd name="T56" fmla="*/ 2147483647 w 208"/>
                    <a:gd name="T57" fmla="*/ 2147483647 h 200"/>
                    <a:gd name="T58" fmla="*/ 2147483647 w 208"/>
                    <a:gd name="T59" fmla="*/ 2147483647 h 200"/>
                    <a:gd name="T60" fmla="*/ 2147483647 w 208"/>
                    <a:gd name="T61" fmla="*/ 2147483647 h 200"/>
                    <a:gd name="T62" fmla="*/ 2147483647 w 208"/>
                    <a:gd name="T63" fmla="*/ 0 h 200"/>
                    <a:gd name="T64" fmla="*/ 2147483647 w 208"/>
                    <a:gd name="T65" fmla="*/ 2147483647 h 200"/>
                    <a:gd name="T66" fmla="*/ 2147483647 w 208"/>
                    <a:gd name="T67" fmla="*/ 2147483647 h 2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08"/>
                    <a:gd name="T103" fmla="*/ 0 h 200"/>
                    <a:gd name="T104" fmla="*/ 208 w 208"/>
                    <a:gd name="T105" fmla="*/ 200 h 2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08" h="200">
                      <a:moveTo>
                        <a:pt x="16" y="24"/>
                      </a:move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0" y="48"/>
                      </a:lnTo>
                      <a:lnTo>
                        <a:pt x="0" y="112"/>
                      </a:lnTo>
                      <a:lnTo>
                        <a:pt x="24" y="136"/>
                      </a:lnTo>
                      <a:lnTo>
                        <a:pt x="32" y="136"/>
                      </a:lnTo>
                      <a:lnTo>
                        <a:pt x="64" y="144"/>
                      </a:lnTo>
                      <a:lnTo>
                        <a:pt x="72" y="152"/>
                      </a:lnTo>
                      <a:lnTo>
                        <a:pt x="88" y="144"/>
                      </a:lnTo>
                      <a:lnTo>
                        <a:pt x="184" y="192"/>
                      </a:lnTo>
                      <a:lnTo>
                        <a:pt x="192" y="200"/>
                      </a:lnTo>
                      <a:lnTo>
                        <a:pt x="192" y="184"/>
                      </a:lnTo>
                      <a:lnTo>
                        <a:pt x="200" y="184"/>
                      </a:lnTo>
                      <a:lnTo>
                        <a:pt x="208" y="160"/>
                      </a:lnTo>
                      <a:lnTo>
                        <a:pt x="200" y="160"/>
                      </a:lnTo>
                      <a:lnTo>
                        <a:pt x="200" y="64"/>
                      </a:lnTo>
                      <a:lnTo>
                        <a:pt x="200" y="56"/>
                      </a:lnTo>
                      <a:lnTo>
                        <a:pt x="192" y="40"/>
                      </a:lnTo>
                      <a:lnTo>
                        <a:pt x="200" y="32"/>
                      </a:lnTo>
                      <a:lnTo>
                        <a:pt x="200" y="24"/>
                      </a:lnTo>
                      <a:lnTo>
                        <a:pt x="192" y="16"/>
                      </a:lnTo>
                      <a:lnTo>
                        <a:pt x="176" y="8"/>
                      </a:lnTo>
                      <a:lnTo>
                        <a:pt x="160" y="8"/>
                      </a:lnTo>
                      <a:lnTo>
                        <a:pt x="136" y="16"/>
                      </a:lnTo>
                      <a:lnTo>
                        <a:pt x="136" y="32"/>
                      </a:lnTo>
                      <a:lnTo>
                        <a:pt x="112" y="40"/>
                      </a:lnTo>
                      <a:lnTo>
                        <a:pt x="96" y="24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48" y="8"/>
                      </a:lnTo>
                      <a:lnTo>
                        <a:pt x="32" y="0"/>
                      </a:lnTo>
                      <a:lnTo>
                        <a:pt x="32" y="8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643">
                  <a:extLst>
                    <a:ext uri="{FF2B5EF4-FFF2-40B4-BE49-F238E27FC236}">
                      <a16:creationId xmlns:a16="http://schemas.microsoft.com/office/drawing/2014/main" id="{E53ED497-99A2-429A-A7E7-250202558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4743" y="4188020"/>
                  <a:ext cx="151652" cy="268059"/>
                </a:xfrm>
                <a:custGeom>
                  <a:avLst/>
                  <a:gdLst>
                    <a:gd name="T0" fmla="*/ 2147483647 w 56"/>
                    <a:gd name="T1" fmla="*/ 2147483647 h 104"/>
                    <a:gd name="T2" fmla="*/ 2147483647 w 56"/>
                    <a:gd name="T3" fmla="*/ 2147483647 h 104"/>
                    <a:gd name="T4" fmla="*/ 2147483647 w 56"/>
                    <a:gd name="T5" fmla="*/ 2147483647 h 104"/>
                    <a:gd name="T6" fmla="*/ 0 w 56"/>
                    <a:gd name="T7" fmla="*/ 2147483647 h 104"/>
                    <a:gd name="T8" fmla="*/ 0 w 56"/>
                    <a:gd name="T9" fmla="*/ 2147483647 h 104"/>
                    <a:gd name="T10" fmla="*/ 2147483647 w 56"/>
                    <a:gd name="T11" fmla="*/ 2147483647 h 104"/>
                    <a:gd name="T12" fmla="*/ 2147483647 w 56"/>
                    <a:gd name="T13" fmla="*/ 2147483647 h 104"/>
                    <a:gd name="T14" fmla="*/ 2147483647 w 56"/>
                    <a:gd name="T15" fmla="*/ 2147483647 h 104"/>
                    <a:gd name="T16" fmla="*/ 2147483647 w 56"/>
                    <a:gd name="T17" fmla="*/ 2147483647 h 104"/>
                    <a:gd name="T18" fmla="*/ 2147483647 w 56"/>
                    <a:gd name="T19" fmla="*/ 2147483647 h 104"/>
                    <a:gd name="T20" fmla="*/ 2147483647 w 56"/>
                    <a:gd name="T21" fmla="*/ 2147483647 h 104"/>
                    <a:gd name="T22" fmla="*/ 2147483647 w 56"/>
                    <a:gd name="T23" fmla="*/ 2147483647 h 104"/>
                    <a:gd name="T24" fmla="*/ 2147483647 w 56"/>
                    <a:gd name="T25" fmla="*/ 2147483647 h 104"/>
                    <a:gd name="T26" fmla="*/ 2147483647 w 56"/>
                    <a:gd name="T27" fmla="*/ 2147483647 h 104"/>
                    <a:gd name="T28" fmla="*/ 2147483647 w 56"/>
                    <a:gd name="T29" fmla="*/ 2147483647 h 104"/>
                    <a:gd name="T30" fmla="*/ 2147483647 w 56"/>
                    <a:gd name="T31" fmla="*/ 2147483647 h 104"/>
                    <a:gd name="T32" fmla="*/ 2147483647 w 56"/>
                    <a:gd name="T33" fmla="*/ 2147483647 h 104"/>
                    <a:gd name="T34" fmla="*/ 2147483647 w 56"/>
                    <a:gd name="T35" fmla="*/ 2147483647 h 104"/>
                    <a:gd name="T36" fmla="*/ 2147483647 w 56"/>
                    <a:gd name="T37" fmla="*/ 0 h 104"/>
                    <a:gd name="T38" fmla="*/ 2147483647 w 56"/>
                    <a:gd name="T39" fmla="*/ 0 h 104"/>
                    <a:gd name="T40" fmla="*/ 2147483647 w 56"/>
                    <a:gd name="T41" fmla="*/ 2147483647 h 10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6"/>
                    <a:gd name="T64" fmla="*/ 0 h 104"/>
                    <a:gd name="T65" fmla="*/ 56 w 56"/>
                    <a:gd name="T66" fmla="*/ 104 h 10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6" h="104">
                      <a:moveTo>
                        <a:pt x="16" y="8"/>
                      </a:move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24" y="96"/>
                      </a:lnTo>
                      <a:lnTo>
                        <a:pt x="32" y="104"/>
                      </a:lnTo>
                      <a:lnTo>
                        <a:pt x="32" y="96"/>
                      </a:lnTo>
                      <a:lnTo>
                        <a:pt x="40" y="88"/>
                      </a:lnTo>
                      <a:lnTo>
                        <a:pt x="56" y="72"/>
                      </a:lnTo>
                      <a:lnTo>
                        <a:pt x="56" y="64"/>
                      </a:lnTo>
                      <a:lnTo>
                        <a:pt x="40" y="56"/>
                      </a:lnTo>
                      <a:lnTo>
                        <a:pt x="32" y="48"/>
                      </a:lnTo>
                      <a:lnTo>
                        <a:pt x="48" y="24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644">
                  <a:extLst>
                    <a:ext uri="{FF2B5EF4-FFF2-40B4-BE49-F238E27FC236}">
                      <a16:creationId xmlns:a16="http://schemas.microsoft.com/office/drawing/2014/main" id="{0DE04BD8-B4F8-442E-883C-560C21EA32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240" y="4249230"/>
                  <a:ext cx="414812" cy="310269"/>
                </a:xfrm>
                <a:custGeom>
                  <a:avLst/>
                  <a:gdLst>
                    <a:gd name="T0" fmla="*/ 2147483647 w 152"/>
                    <a:gd name="T1" fmla="*/ 2147483647 h 120"/>
                    <a:gd name="T2" fmla="*/ 2147483647 w 152"/>
                    <a:gd name="T3" fmla="*/ 2147483647 h 120"/>
                    <a:gd name="T4" fmla="*/ 2147483647 w 152"/>
                    <a:gd name="T5" fmla="*/ 2147483647 h 120"/>
                    <a:gd name="T6" fmla="*/ 2147483647 w 152"/>
                    <a:gd name="T7" fmla="*/ 2147483647 h 120"/>
                    <a:gd name="T8" fmla="*/ 2147483647 w 152"/>
                    <a:gd name="T9" fmla="*/ 2147483647 h 120"/>
                    <a:gd name="T10" fmla="*/ 2147483647 w 152"/>
                    <a:gd name="T11" fmla="*/ 2147483647 h 120"/>
                    <a:gd name="T12" fmla="*/ 2147483647 w 152"/>
                    <a:gd name="T13" fmla="*/ 2147483647 h 120"/>
                    <a:gd name="T14" fmla="*/ 2147483647 w 152"/>
                    <a:gd name="T15" fmla="*/ 2147483647 h 120"/>
                    <a:gd name="T16" fmla="*/ 2147483647 w 152"/>
                    <a:gd name="T17" fmla="*/ 2147483647 h 120"/>
                    <a:gd name="T18" fmla="*/ 2147483647 w 152"/>
                    <a:gd name="T19" fmla="*/ 2147483647 h 120"/>
                    <a:gd name="T20" fmla="*/ 2147483647 w 152"/>
                    <a:gd name="T21" fmla="*/ 2147483647 h 120"/>
                    <a:gd name="T22" fmla="*/ 2147483647 w 152"/>
                    <a:gd name="T23" fmla="*/ 2147483647 h 120"/>
                    <a:gd name="T24" fmla="*/ 2147483647 w 152"/>
                    <a:gd name="T25" fmla="*/ 2147483647 h 120"/>
                    <a:gd name="T26" fmla="*/ 2147483647 w 152"/>
                    <a:gd name="T27" fmla="*/ 0 h 120"/>
                    <a:gd name="T28" fmla="*/ 2147483647 w 152"/>
                    <a:gd name="T29" fmla="*/ 2147483647 h 120"/>
                    <a:gd name="T30" fmla="*/ 2147483647 w 152"/>
                    <a:gd name="T31" fmla="*/ 2147483647 h 120"/>
                    <a:gd name="T32" fmla="*/ 2147483647 w 152"/>
                    <a:gd name="T33" fmla="*/ 2147483647 h 120"/>
                    <a:gd name="T34" fmla="*/ 2147483647 w 152"/>
                    <a:gd name="T35" fmla="*/ 2147483647 h 120"/>
                    <a:gd name="T36" fmla="*/ 2147483647 w 152"/>
                    <a:gd name="T37" fmla="*/ 2147483647 h 120"/>
                    <a:gd name="T38" fmla="*/ 0 w 152"/>
                    <a:gd name="T39" fmla="*/ 2147483647 h 120"/>
                    <a:gd name="T40" fmla="*/ 2147483647 w 152"/>
                    <a:gd name="T41" fmla="*/ 2147483647 h 120"/>
                    <a:gd name="T42" fmla="*/ 2147483647 w 152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52"/>
                    <a:gd name="T67" fmla="*/ 0 h 120"/>
                    <a:gd name="T68" fmla="*/ 152 w 152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52" h="120">
                      <a:moveTo>
                        <a:pt x="56" y="104"/>
                      </a:moveTo>
                      <a:lnTo>
                        <a:pt x="72" y="96"/>
                      </a:lnTo>
                      <a:lnTo>
                        <a:pt x="96" y="80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44" y="56"/>
                      </a:lnTo>
                      <a:lnTo>
                        <a:pt x="152" y="48"/>
                      </a:lnTo>
                      <a:lnTo>
                        <a:pt x="144" y="32"/>
                      </a:lnTo>
                      <a:lnTo>
                        <a:pt x="144" y="8"/>
                      </a:lnTo>
                      <a:lnTo>
                        <a:pt x="136" y="8"/>
                      </a:lnTo>
                      <a:lnTo>
                        <a:pt x="120" y="8"/>
                      </a:lnTo>
                      <a:lnTo>
                        <a:pt x="112" y="8"/>
                      </a:lnTo>
                      <a:lnTo>
                        <a:pt x="96" y="0"/>
                      </a:lnTo>
                      <a:lnTo>
                        <a:pt x="80" y="24"/>
                      </a:lnTo>
                      <a:lnTo>
                        <a:pt x="64" y="40"/>
                      </a:lnTo>
                      <a:lnTo>
                        <a:pt x="48" y="64"/>
                      </a:lnTo>
                      <a:lnTo>
                        <a:pt x="40" y="96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56" y="120"/>
                      </a:lnTo>
                      <a:lnTo>
                        <a:pt x="56" y="1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645">
                  <a:extLst>
                    <a:ext uri="{FF2B5EF4-FFF2-40B4-BE49-F238E27FC236}">
                      <a16:creationId xmlns:a16="http://schemas.microsoft.com/office/drawing/2014/main" id="{E3B33A04-04C2-4643-A64E-F2C19C824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4743" y="4188020"/>
                  <a:ext cx="151652" cy="268059"/>
                </a:xfrm>
                <a:custGeom>
                  <a:avLst/>
                  <a:gdLst>
                    <a:gd name="T0" fmla="*/ 2147483647 w 56"/>
                    <a:gd name="T1" fmla="*/ 2147483647 h 104"/>
                    <a:gd name="T2" fmla="*/ 2147483647 w 56"/>
                    <a:gd name="T3" fmla="*/ 2147483647 h 104"/>
                    <a:gd name="T4" fmla="*/ 2147483647 w 56"/>
                    <a:gd name="T5" fmla="*/ 2147483647 h 104"/>
                    <a:gd name="T6" fmla="*/ 0 w 56"/>
                    <a:gd name="T7" fmla="*/ 2147483647 h 104"/>
                    <a:gd name="T8" fmla="*/ 0 w 56"/>
                    <a:gd name="T9" fmla="*/ 2147483647 h 104"/>
                    <a:gd name="T10" fmla="*/ 2147483647 w 56"/>
                    <a:gd name="T11" fmla="*/ 2147483647 h 104"/>
                    <a:gd name="T12" fmla="*/ 2147483647 w 56"/>
                    <a:gd name="T13" fmla="*/ 2147483647 h 104"/>
                    <a:gd name="T14" fmla="*/ 2147483647 w 56"/>
                    <a:gd name="T15" fmla="*/ 2147483647 h 104"/>
                    <a:gd name="T16" fmla="*/ 2147483647 w 56"/>
                    <a:gd name="T17" fmla="*/ 2147483647 h 104"/>
                    <a:gd name="T18" fmla="*/ 2147483647 w 56"/>
                    <a:gd name="T19" fmla="*/ 2147483647 h 104"/>
                    <a:gd name="T20" fmla="*/ 2147483647 w 56"/>
                    <a:gd name="T21" fmla="*/ 2147483647 h 104"/>
                    <a:gd name="T22" fmla="*/ 2147483647 w 56"/>
                    <a:gd name="T23" fmla="*/ 2147483647 h 104"/>
                    <a:gd name="T24" fmla="*/ 2147483647 w 56"/>
                    <a:gd name="T25" fmla="*/ 2147483647 h 104"/>
                    <a:gd name="T26" fmla="*/ 2147483647 w 56"/>
                    <a:gd name="T27" fmla="*/ 2147483647 h 104"/>
                    <a:gd name="T28" fmla="*/ 2147483647 w 56"/>
                    <a:gd name="T29" fmla="*/ 2147483647 h 104"/>
                    <a:gd name="T30" fmla="*/ 2147483647 w 56"/>
                    <a:gd name="T31" fmla="*/ 2147483647 h 104"/>
                    <a:gd name="T32" fmla="*/ 2147483647 w 56"/>
                    <a:gd name="T33" fmla="*/ 2147483647 h 104"/>
                    <a:gd name="T34" fmla="*/ 2147483647 w 56"/>
                    <a:gd name="T35" fmla="*/ 2147483647 h 104"/>
                    <a:gd name="T36" fmla="*/ 2147483647 w 56"/>
                    <a:gd name="T37" fmla="*/ 0 h 104"/>
                    <a:gd name="T38" fmla="*/ 2147483647 w 56"/>
                    <a:gd name="T39" fmla="*/ 0 h 104"/>
                    <a:gd name="T40" fmla="*/ 2147483647 w 56"/>
                    <a:gd name="T41" fmla="*/ 2147483647 h 104"/>
                    <a:gd name="T42" fmla="*/ 2147483647 w 56"/>
                    <a:gd name="T43" fmla="*/ 2147483647 h 1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6"/>
                    <a:gd name="T67" fmla="*/ 0 h 104"/>
                    <a:gd name="T68" fmla="*/ 56 w 56"/>
                    <a:gd name="T69" fmla="*/ 104 h 1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6" h="104">
                      <a:moveTo>
                        <a:pt x="16" y="8"/>
                      </a:move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16" y="72"/>
                      </a:lnTo>
                      <a:lnTo>
                        <a:pt x="24" y="80"/>
                      </a:lnTo>
                      <a:lnTo>
                        <a:pt x="24" y="96"/>
                      </a:lnTo>
                      <a:lnTo>
                        <a:pt x="32" y="104"/>
                      </a:lnTo>
                      <a:lnTo>
                        <a:pt x="32" y="96"/>
                      </a:lnTo>
                      <a:lnTo>
                        <a:pt x="40" y="88"/>
                      </a:lnTo>
                      <a:lnTo>
                        <a:pt x="56" y="72"/>
                      </a:lnTo>
                      <a:lnTo>
                        <a:pt x="56" y="64"/>
                      </a:lnTo>
                      <a:lnTo>
                        <a:pt x="40" y="56"/>
                      </a:lnTo>
                      <a:lnTo>
                        <a:pt x="32" y="48"/>
                      </a:lnTo>
                      <a:lnTo>
                        <a:pt x="48" y="24"/>
                      </a:lnTo>
                      <a:lnTo>
                        <a:pt x="40" y="8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646">
                  <a:extLst>
                    <a:ext uri="{FF2B5EF4-FFF2-40B4-BE49-F238E27FC236}">
                      <a16:creationId xmlns:a16="http://schemas.microsoft.com/office/drawing/2014/main" id="{D981BDE9-4600-4D9B-93F0-716B7C244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240" y="4249230"/>
                  <a:ext cx="414812" cy="310269"/>
                </a:xfrm>
                <a:custGeom>
                  <a:avLst/>
                  <a:gdLst>
                    <a:gd name="T0" fmla="*/ 2147483647 w 152"/>
                    <a:gd name="T1" fmla="*/ 2147483647 h 120"/>
                    <a:gd name="T2" fmla="*/ 2147483647 w 152"/>
                    <a:gd name="T3" fmla="*/ 2147483647 h 120"/>
                    <a:gd name="T4" fmla="*/ 2147483647 w 152"/>
                    <a:gd name="T5" fmla="*/ 2147483647 h 120"/>
                    <a:gd name="T6" fmla="*/ 2147483647 w 152"/>
                    <a:gd name="T7" fmla="*/ 2147483647 h 120"/>
                    <a:gd name="T8" fmla="*/ 2147483647 w 152"/>
                    <a:gd name="T9" fmla="*/ 2147483647 h 120"/>
                    <a:gd name="T10" fmla="*/ 2147483647 w 152"/>
                    <a:gd name="T11" fmla="*/ 2147483647 h 120"/>
                    <a:gd name="T12" fmla="*/ 2147483647 w 152"/>
                    <a:gd name="T13" fmla="*/ 2147483647 h 120"/>
                    <a:gd name="T14" fmla="*/ 2147483647 w 152"/>
                    <a:gd name="T15" fmla="*/ 2147483647 h 120"/>
                    <a:gd name="T16" fmla="*/ 2147483647 w 152"/>
                    <a:gd name="T17" fmla="*/ 2147483647 h 120"/>
                    <a:gd name="T18" fmla="*/ 2147483647 w 152"/>
                    <a:gd name="T19" fmla="*/ 2147483647 h 120"/>
                    <a:gd name="T20" fmla="*/ 2147483647 w 152"/>
                    <a:gd name="T21" fmla="*/ 2147483647 h 120"/>
                    <a:gd name="T22" fmla="*/ 2147483647 w 152"/>
                    <a:gd name="T23" fmla="*/ 2147483647 h 120"/>
                    <a:gd name="T24" fmla="*/ 2147483647 w 152"/>
                    <a:gd name="T25" fmla="*/ 2147483647 h 120"/>
                    <a:gd name="T26" fmla="*/ 2147483647 w 152"/>
                    <a:gd name="T27" fmla="*/ 0 h 120"/>
                    <a:gd name="T28" fmla="*/ 2147483647 w 152"/>
                    <a:gd name="T29" fmla="*/ 2147483647 h 120"/>
                    <a:gd name="T30" fmla="*/ 2147483647 w 152"/>
                    <a:gd name="T31" fmla="*/ 2147483647 h 120"/>
                    <a:gd name="T32" fmla="*/ 2147483647 w 152"/>
                    <a:gd name="T33" fmla="*/ 2147483647 h 120"/>
                    <a:gd name="T34" fmla="*/ 2147483647 w 152"/>
                    <a:gd name="T35" fmla="*/ 2147483647 h 120"/>
                    <a:gd name="T36" fmla="*/ 2147483647 w 152"/>
                    <a:gd name="T37" fmla="*/ 2147483647 h 120"/>
                    <a:gd name="T38" fmla="*/ 0 w 152"/>
                    <a:gd name="T39" fmla="*/ 2147483647 h 120"/>
                    <a:gd name="T40" fmla="*/ 2147483647 w 152"/>
                    <a:gd name="T41" fmla="*/ 2147483647 h 120"/>
                    <a:gd name="T42" fmla="*/ 2147483647 w 152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52"/>
                    <a:gd name="T67" fmla="*/ 0 h 120"/>
                    <a:gd name="T68" fmla="*/ 152 w 152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52" h="120">
                      <a:moveTo>
                        <a:pt x="56" y="104"/>
                      </a:moveTo>
                      <a:lnTo>
                        <a:pt x="72" y="96"/>
                      </a:lnTo>
                      <a:lnTo>
                        <a:pt x="96" y="80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28" y="56"/>
                      </a:lnTo>
                      <a:lnTo>
                        <a:pt x="144" y="56"/>
                      </a:lnTo>
                      <a:lnTo>
                        <a:pt x="152" y="48"/>
                      </a:lnTo>
                      <a:lnTo>
                        <a:pt x="144" y="32"/>
                      </a:lnTo>
                      <a:lnTo>
                        <a:pt x="144" y="8"/>
                      </a:lnTo>
                      <a:lnTo>
                        <a:pt x="136" y="8"/>
                      </a:lnTo>
                      <a:lnTo>
                        <a:pt x="120" y="8"/>
                      </a:lnTo>
                      <a:lnTo>
                        <a:pt x="112" y="8"/>
                      </a:lnTo>
                      <a:lnTo>
                        <a:pt x="96" y="0"/>
                      </a:lnTo>
                      <a:lnTo>
                        <a:pt x="80" y="24"/>
                      </a:lnTo>
                      <a:lnTo>
                        <a:pt x="64" y="40"/>
                      </a:lnTo>
                      <a:lnTo>
                        <a:pt x="48" y="64"/>
                      </a:lnTo>
                      <a:lnTo>
                        <a:pt x="40" y="96"/>
                      </a:lnTo>
                      <a:lnTo>
                        <a:pt x="8" y="112"/>
                      </a:lnTo>
                      <a:lnTo>
                        <a:pt x="0" y="120"/>
                      </a:lnTo>
                      <a:lnTo>
                        <a:pt x="56" y="120"/>
                      </a:lnTo>
                      <a:lnTo>
                        <a:pt x="56" y="10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647">
                  <a:extLst>
                    <a:ext uri="{FF2B5EF4-FFF2-40B4-BE49-F238E27FC236}">
                      <a16:creationId xmlns:a16="http://schemas.microsoft.com/office/drawing/2014/main" id="{3E64CC5A-544C-4183-BEA2-178A81CB6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890" y="4559499"/>
                  <a:ext cx="283231" cy="227955"/>
                </a:xfrm>
                <a:custGeom>
                  <a:avLst/>
                  <a:gdLst>
                    <a:gd name="T0" fmla="*/ 2147483647 w 104"/>
                    <a:gd name="T1" fmla="*/ 2147483647 h 88"/>
                    <a:gd name="T2" fmla="*/ 2147483647 w 104"/>
                    <a:gd name="T3" fmla="*/ 2147483647 h 88"/>
                    <a:gd name="T4" fmla="*/ 2147483647 w 104"/>
                    <a:gd name="T5" fmla="*/ 2147483647 h 88"/>
                    <a:gd name="T6" fmla="*/ 2147483647 w 104"/>
                    <a:gd name="T7" fmla="*/ 2147483647 h 88"/>
                    <a:gd name="T8" fmla="*/ 2147483647 w 104"/>
                    <a:gd name="T9" fmla="*/ 2147483647 h 88"/>
                    <a:gd name="T10" fmla="*/ 2147483647 w 104"/>
                    <a:gd name="T11" fmla="*/ 0 h 88"/>
                    <a:gd name="T12" fmla="*/ 2147483647 w 104"/>
                    <a:gd name="T13" fmla="*/ 0 h 88"/>
                    <a:gd name="T14" fmla="*/ 2147483647 w 104"/>
                    <a:gd name="T15" fmla="*/ 2147483647 h 88"/>
                    <a:gd name="T16" fmla="*/ 2147483647 w 104"/>
                    <a:gd name="T17" fmla="*/ 2147483647 h 88"/>
                    <a:gd name="T18" fmla="*/ 0 w 104"/>
                    <a:gd name="T19" fmla="*/ 2147483647 h 88"/>
                    <a:gd name="T20" fmla="*/ 2147483647 w 104"/>
                    <a:gd name="T21" fmla="*/ 2147483647 h 88"/>
                    <a:gd name="T22" fmla="*/ 2147483647 w 104"/>
                    <a:gd name="T23" fmla="*/ 2147483647 h 8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4"/>
                    <a:gd name="T37" fmla="*/ 0 h 88"/>
                    <a:gd name="T38" fmla="*/ 104 w 104"/>
                    <a:gd name="T39" fmla="*/ 88 h 8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4" h="88">
                      <a:moveTo>
                        <a:pt x="56" y="64"/>
                      </a:moveTo>
                      <a:lnTo>
                        <a:pt x="64" y="56"/>
                      </a:lnTo>
                      <a:lnTo>
                        <a:pt x="64" y="24"/>
                      </a:lnTo>
                      <a:lnTo>
                        <a:pt x="104" y="24"/>
                      </a:lnTo>
                      <a:lnTo>
                        <a:pt x="104" y="8"/>
                      </a:lnTo>
                      <a:lnTo>
                        <a:pt x="104" y="0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16" y="48"/>
                      </a:lnTo>
                      <a:lnTo>
                        <a:pt x="0" y="88"/>
                      </a:lnTo>
                      <a:lnTo>
                        <a:pt x="48" y="88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648">
                  <a:extLst>
                    <a:ext uri="{FF2B5EF4-FFF2-40B4-BE49-F238E27FC236}">
                      <a16:creationId xmlns:a16="http://schemas.microsoft.com/office/drawing/2014/main" id="{D5F5E16F-2CE3-4F04-A243-4FAF8BEF50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2961" y="5076620"/>
                  <a:ext cx="86976" cy="61210"/>
                </a:xfrm>
                <a:custGeom>
                  <a:avLst/>
                  <a:gdLst>
                    <a:gd name="T0" fmla="*/ 2147483647 w 32"/>
                    <a:gd name="T1" fmla="*/ 2147483647 h 24"/>
                    <a:gd name="T2" fmla="*/ 2147483647 w 32"/>
                    <a:gd name="T3" fmla="*/ 2147483647 h 24"/>
                    <a:gd name="T4" fmla="*/ 2147483647 w 32"/>
                    <a:gd name="T5" fmla="*/ 0 h 24"/>
                    <a:gd name="T6" fmla="*/ 2147483647 w 32"/>
                    <a:gd name="T7" fmla="*/ 0 h 24"/>
                    <a:gd name="T8" fmla="*/ 0 w 32"/>
                    <a:gd name="T9" fmla="*/ 2147483647 h 24"/>
                    <a:gd name="T10" fmla="*/ 2147483647 w 32"/>
                    <a:gd name="T11" fmla="*/ 2147483647 h 24"/>
                    <a:gd name="T12" fmla="*/ 2147483647 w 32"/>
                    <a:gd name="T13" fmla="*/ 2147483647 h 24"/>
                    <a:gd name="T14" fmla="*/ 2147483647 w 32"/>
                    <a:gd name="T15" fmla="*/ 2147483647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2"/>
                    <a:gd name="T25" fmla="*/ 0 h 24"/>
                    <a:gd name="T26" fmla="*/ 32 w 32"/>
                    <a:gd name="T27" fmla="*/ 24 h 2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2" h="24">
                      <a:moveTo>
                        <a:pt x="32" y="16"/>
                      </a:move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649">
                  <a:extLst>
                    <a:ext uri="{FF2B5EF4-FFF2-40B4-BE49-F238E27FC236}">
                      <a16:creationId xmlns:a16="http://schemas.microsoft.com/office/drawing/2014/main" id="{375F14B1-795A-4ED5-8524-E83A842C38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532" y="4724133"/>
                  <a:ext cx="566464" cy="662756"/>
                </a:xfrm>
                <a:custGeom>
                  <a:avLst/>
                  <a:gdLst>
                    <a:gd name="T0" fmla="*/ 2147483647 w 208"/>
                    <a:gd name="T1" fmla="*/ 2147483647 h 256"/>
                    <a:gd name="T2" fmla="*/ 2147483647 w 208"/>
                    <a:gd name="T3" fmla="*/ 2147483647 h 256"/>
                    <a:gd name="T4" fmla="*/ 2147483647 w 208"/>
                    <a:gd name="T5" fmla="*/ 2147483647 h 256"/>
                    <a:gd name="T6" fmla="*/ 2147483647 w 208"/>
                    <a:gd name="T7" fmla="*/ 2147483647 h 256"/>
                    <a:gd name="T8" fmla="*/ 2147483647 w 208"/>
                    <a:gd name="T9" fmla="*/ 2147483647 h 256"/>
                    <a:gd name="T10" fmla="*/ 2147483647 w 208"/>
                    <a:gd name="T11" fmla="*/ 2147483647 h 256"/>
                    <a:gd name="T12" fmla="*/ 2147483647 w 208"/>
                    <a:gd name="T13" fmla="*/ 2147483647 h 256"/>
                    <a:gd name="T14" fmla="*/ 2147483647 w 208"/>
                    <a:gd name="T15" fmla="*/ 2147483647 h 256"/>
                    <a:gd name="T16" fmla="*/ 2147483647 w 208"/>
                    <a:gd name="T17" fmla="*/ 2147483647 h 256"/>
                    <a:gd name="T18" fmla="*/ 0 w 208"/>
                    <a:gd name="T19" fmla="*/ 2147483647 h 256"/>
                    <a:gd name="T20" fmla="*/ 2147483647 w 208"/>
                    <a:gd name="T21" fmla="*/ 2147483647 h 256"/>
                    <a:gd name="T22" fmla="*/ 2147483647 w 208"/>
                    <a:gd name="T23" fmla="*/ 2147483647 h 256"/>
                    <a:gd name="T24" fmla="*/ 2147483647 w 208"/>
                    <a:gd name="T25" fmla="*/ 2147483647 h 256"/>
                    <a:gd name="T26" fmla="*/ 2147483647 w 208"/>
                    <a:gd name="T27" fmla="*/ 2147483647 h 256"/>
                    <a:gd name="T28" fmla="*/ 2147483647 w 208"/>
                    <a:gd name="T29" fmla="*/ 2147483647 h 256"/>
                    <a:gd name="T30" fmla="*/ 2147483647 w 208"/>
                    <a:gd name="T31" fmla="*/ 2147483647 h 256"/>
                    <a:gd name="T32" fmla="*/ 2147483647 w 208"/>
                    <a:gd name="T33" fmla="*/ 2147483647 h 256"/>
                    <a:gd name="T34" fmla="*/ 2147483647 w 208"/>
                    <a:gd name="T35" fmla="*/ 2147483647 h 256"/>
                    <a:gd name="T36" fmla="*/ 2147483647 w 208"/>
                    <a:gd name="T37" fmla="*/ 2147483647 h 256"/>
                    <a:gd name="T38" fmla="*/ 2147483647 w 208"/>
                    <a:gd name="T39" fmla="*/ 2147483647 h 256"/>
                    <a:gd name="T40" fmla="*/ 2147483647 w 208"/>
                    <a:gd name="T41" fmla="*/ 2147483647 h 256"/>
                    <a:gd name="T42" fmla="*/ 2147483647 w 208"/>
                    <a:gd name="T43" fmla="*/ 2147483647 h 256"/>
                    <a:gd name="T44" fmla="*/ 2147483647 w 208"/>
                    <a:gd name="T45" fmla="*/ 2147483647 h 256"/>
                    <a:gd name="T46" fmla="*/ 2147483647 w 208"/>
                    <a:gd name="T47" fmla="*/ 2147483647 h 256"/>
                    <a:gd name="T48" fmla="*/ 2147483647 w 208"/>
                    <a:gd name="T49" fmla="*/ 2147483647 h 256"/>
                    <a:gd name="T50" fmla="*/ 2147483647 w 208"/>
                    <a:gd name="T51" fmla="*/ 2147483647 h 256"/>
                    <a:gd name="T52" fmla="*/ 2147483647 w 208"/>
                    <a:gd name="T53" fmla="*/ 2147483647 h 256"/>
                    <a:gd name="T54" fmla="*/ 2147483647 w 208"/>
                    <a:gd name="T55" fmla="*/ 2147483647 h 256"/>
                    <a:gd name="T56" fmla="*/ 2147483647 w 208"/>
                    <a:gd name="T57" fmla="*/ 2147483647 h 256"/>
                    <a:gd name="T58" fmla="*/ 2147483647 w 208"/>
                    <a:gd name="T59" fmla="*/ 2147483647 h 256"/>
                    <a:gd name="T60" fmla="*/ 2147483647 w 208"/>
                    <a:gd name="T61" fmla="*/ 2147483647 h 256"/>
                    <a:gd name="T62" fmla="*/ 2147483647 w 208"/>
                    <a:gd name="T63" fmla="*/ 2147483647 h 256"/>
                    <a:gd name="T64" fmla="*/ 2147483647 w 208"/>
                    <a:gd name="T65" fmla="*/ 2147483647 h 256"/>
                    <a:gd name="T66" fmla="*/ 2147483647 w 208"/>
                    <a:gd name="T67" fmla="*/ 2147483647 h 256"/>
                    <a:gd name="T68" fmla="*/ 2147483647 w 208"/>
                    <a:gd name="T69" fmla="*/ 2147483647 h 256"/>
                    <a:gd name="T70" fmla="*/ 2147483647 w 208"/>
                    <a:gd name="T71" fmla="*/ 0 h 256"/>
                    <a:gd name="T72" fmla="*/ 2147483647 w 208"/>
                    <a:gd name="T73" fmla="*/ 2147483647 h 256"/>
                    <a:gd name="T74" fmla="*/ 2147483647 w 208"/>
                    <a:gd name="T75" fmla="*/ 2147483647 h 25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08"/>
                    <a:gd name="T115" fmla="*/ 0 h 256"/>
                    <a:gd name="T116" fmla="*/ 208 w 208"/>
                    <a:gd name="T117" fmla="*/ 256 h 25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08" h="256">
                      <a:moveTo>
                        <a:pt x="152" y="16"/>
                      </a:moveTo>
                      <a:lnTo>
                        <a:pt x="48" y="16"/>
                      </a:lnTo>
                      <a:lnTo>
                        <a:pt x="40" y="40"/>
                      </a:lnTo>
                      <a:lnTo>
                        <a:pt x="32" y="40"/>
                      </a:lnTo>
                      <a:lnTo>
                        <a:pt x="32" y="56"/>
                      </a:lnTo>
                      <a:lnTo>
                        <a:pt x="24" y="48"/>
                      </a:lnTo>
                      <a:lnTo>
                        <a:pt x="24" y="96"/>
                      </a:lnTo>
                      <a:lnTo>
                        <a:pt x="8" y="104"/>
                      </a:lnTo>
                      <a:lnTo>
                        <a:pt x="8" y="128"/>
                      </a:lnTo>
                      <a:lnTo>
                        <a:pt x="0" y="136"/>
                      </a:lnTo>
                      <a:lnTo>
                        <a:pt x="16" y="160"/>
                      </a:lnTo>
                      <a:lnTo>
                        <a:pt x="24" y="176"/>
                      </a:lnTo>
                      <a:lnTo>
                        <a:pt x="32" y="200"/>
                      </a:lnTo>
                      <a:lnTo>
                        <a:pt x="48" y="208"/>
                      </a:lnTo>
                      <a:lnTo>
                        <a:pt x="72" y="232"/>
                      </a:lnTo>
                      <a:lnTo>
                        <a:pt x="80" y="240"/>
                      </a:lnTo>
                      <a:lnTo>
                        <a:pt x="104" y="240"/>
                      </a:lnTo>
                      <a:lnTo>
                        <a:pt x="120" y="256"/>
                      </a:lnTo>
                      <a:lnTo>
                        <a:pt x="144" y="248"/>
                      </a:lnTo>
                      <a:lnTo>
                        <a:pt x="168" y="240"/>
                      </a:lnTo>
                      <a:lnTo>
                        <a:pt x="176" y="240"/>
                      </a:lnTo>
                      <a:lnTo>
                        <a:pt x="176" y="232"/>
                      </a:lnTo>
                      <a:lnTo>
                        <a:pt x="168" y="224"/>
                      </a:lnTo>
                      <a:lnTo>
                        <a:pt x="160" y="216"/>
                      </a:lnTo>
                      <a:lnTo>
                        <a:pt x="144" y="200"/>
                      </a:lnTo>
                      <a:lnTo>
                        <a:pt x="144" y="192"/>
                      </a:lnTo>
                      <a:lnTo>
                        <a:pt x="152" y="192"/>
                      </a:lnTo>
                      <a:lnTo>
                        <a:pt x="160" y="168"/>
                      </a:lnTo>
                      <a:lnTo>
                        <a:pt x="176" y="152"/>
                      </a:lnTo>
                      <a:lnTo>
                        <a:pt x="184" y="128"/>
                      </a:lnTo>
                      <a:lnTo>
                        <a:pt x="192" y="80"/>
                      </a:lnTo>
                      <a:lnTo>
                        <a:pt x="200" y="72"/>
                      </a:lnTo>
                      <a:lnTo>
                        <a:pt x="208" y="72"/>
                      </a:lnTo>
                      <a:lnTo>
                        <a:pt x="200" y="48"/>
                      </a:lnTo>
                      <a:lnTo>
                        <a:pt x="192" y="16"/>
                      </a:lnTo>
                      <a:lnTo>
                        <a:pt x="176" y="0"/>
                      </a:lnTo>
                      <a:lnTo>
                        <a:pt x="168" y="8"/>
                      </a:lnTo>
                      <a:lnTo>
                        <a:pt x="152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650">
                  <a:extLst>
                    <a:ext uri="{FF2B5EF4-FFF2-40B4-BE49-F238E27FC236}">
                      <a16:creationId xmlns:a16="http://schemas.microsoft.com/office/drawing/2014/main" id="{EB4E51FB-D2F4-400D-9DA1-96DAF552A9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120" y="5158934"/>
                  <a:ext cx="218556" cy="185740"/>
                </a:xfrm>
                <a:custGeom>
                  <a:avLst/>
                  <a:gdLst>
                    <a:gd name="T0" fmla="*/ 2147483647 w 80"/>
                    <a:gd name="T1" fmla="*/ 2147483647 h 72"/>
                    <a:gd name="T2" fmla="*/ 2147483647 w 80"/>
                    <a:gd name="T3" fmla="*/ 2147483647 h 72"/>
                    <a:gd name="T4" fmla="*/ 2147483647 w 80"/>
                    <a:gd name="T5" fmla="*/ 2147483647 h 72"/>
                    <a:gd name="T6" fmla="*/ 2147483647 w 80"/>
                    <a:gd name="T7" fmla="*/ 2147483647 h 72"/>
                    <a:gd name="T8" fmla="*/ 2147483647 w 80"/>
                    <a:gd name="T9" fmla="*/ 0 h 72"/>
                    <a:gd name="T10" fmla="*/ 2147483647 w 80"/>
                    <a:gd name="T11" fmla="*/ 0 h 72"/>
                    <a:gd name="T12" fmla="*/ 2147483647 w 80"/>
                    <a:gd name="T13" fmla="*/ 0 h 72"/>
                    <a:gd name="T14" fmla="*/ 2147483647 w 80"/>
                    <a:gd name="T15" fmla="*/ 0 h 72"/>
                    <a:gd name="T16" fmla="*/ 2147483647 w 80"/>
                    <a:gd name="T17" fmla="*/ 0 h 72"/>
                    <a:gd name="T18" fmla="*/ 2147483647 w 80"/>
                    <a:gd name="T19" fmla="*/ 2147483647 h 72"/>
                    <a:gd name="T20" fmla="*/ 2147483647 w 80"/>
                    <a:gd name="T21" fmla="*/ 2147483647 h 72"/>
                    <a:gd name="T22" fmla="*/ 0 w 80"/>
                    <a:gd name="T23" fmla="*/ 2147483647 h 72"/>
                    <a:gd name="T24" fmla="*/ 2147483647 w 80"/>
                    <a:gd name="T25" fmla="*/ 2147483647 h 72"/>
                    <a:gd name="T26" fmla="*/ 2147483647 w 80"/>
                    <a:gd name="T27" fmla="*/ 2147483647 h 72"/>
                    <a:gd name="T28" fmla="*/ 2147483647 w 80"/>
                    <a:gd name="T29" fmla="*/ 2147483647 h 72"/>
                    <a:gd name="T30" fmla="*/ 2147483647 w 80"/>
                    <a:gd name="T31" fmla="*/ 2147483647 h 72"/>
                    <a:gd name="T32" fmla="*/ 2147483647 w 80"/>
                    <a:gd name="T33" fmla="*/ 2147483647 h 72"/>
                    <a:gd name="T34" fmla="*/ 2147483647 w 80"/>
                    <a:gd name="T35" fmla="*/ 2147483647 h 72"/>
                    <a:gd name="T36" fmla="*/ 2147483647 w 80"/>
                    <a:gd name="T37" fmla="*/ 2147483647 h 72"/>
                    <a:gd name="T38" fmla="*/ 2147483647 w 80"/>
                    <a:gd name="T39" fmla="*/ 2147483647 h 72"/>
                    <a:gd name="T40" fmla="*/ 2147483647 w 80"/>
                    <a:gd name="T41" fmla="*/ 2147483647 h 7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"/>
                    <a:gd name="T64" fmla="*/ 0 h 72"/>
                    <a:gd name="T65" fmla="*/ 80 w 80"/>
                    <a:gd name="T66" fmla="*/ 72 h 7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" h="72">
                      <a:moveTo>
                        <a:pt x="72" y="40"/>
                      </a:moveTo>
                      <a:lnTo>
                        <a:pt x="80" y="24"/>
                      </a:lnTo>
                      <a:lnTo>
                        <a:pt x="72" y="8"/>
                      </a:lnTo>
                      <a:lnTo>
                        <a:pt x="48" y="8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8" y="40"/>
                      </a:lnTo>
                      <a:lnTo>
                        <a:pt x="8" y="56"/>
                      </a:lnTo>
                      <a:lnTo>
                        <a:pt x="16" y="64"/>
                      </a:lnTo>
                      <a:lnTo>
                        <a:pt x="16" y="72"/>
                      </a:lnTo>
                      <a:lnTo>
                        <a:pt x="32" y="72"/>
                      </a:lnTo>
                      <a:lnTo>
                        <a:pt x="64" y="64"/>
                      </a:lnTo>
                      <a:lnTo>
                        <a:pt x="72" y="64"/>
                      </a:lnTo>
                      <a:lnTo>
                        <a:pt x="72" y="48"/>
                      </a:lnTo>
                      <a:lnTo>
                        <a:pt x="72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651">
                  <a:extLst>
                    <a:ext uri="{FF2B5EF4-FFF2-40B4-BE49-F238E27FC236}">
                      <a16:creationId xmlns:a16="http://schemas.microsoft.com/office/drawing/2014/main" id="{6B6C990D-F55C-4806-8F76-F1DFA8547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843" y="5220144"/>
                  <a:ext cx="151652" cy="124530"/>
                </a:xfrm>
                <a:custGeom>
                  <a:avLst/>
                  <a:gdLst>
                    <a:gd name="T0" fmla="*/ 2147483647 w 56"/>
                    <a:gd name="T1" fmla="*/ 2147483647 h 48"/>
                    <a:gd name="T2" fmla="*/ 2147483647 w 56"/>
                    <a:gd name="T3" fmla="*/ 2147483647 h 48"/>
                    <a:gd name="T4" fmla="*/ 2147483647 w 56"/>
                    <a:gd name="T5" fmla="*/ 2147483647 h 48"/>
                    <a:gd name="T6" fmla="*/ 2147483647 w 56"/>
                    <a:gd name="T7" fmla="*/ 2147483647 h 48"/>
                    <a:gd name="T8" fmla="*/ 2147483647 w 56"/>
                    <a:gd name="T9" fmla="*/ 2147483647 h 48"/>
                    <a:gd name="T10" fmla="*/ 2147483647 w 56"/>
                    <a:gd name="T11" fmla="*/ 0 h 48"/>
                    <a:gd name="T12" fmla="*/ 2147483647 w 56"/>
                    <a:gd name="T13" fmla="*/ 2147483647 h 48"/>
                    <a:gd name="T14" fmla="*/ 2147483647 w 56"/>
                    <a:gd name="T15" fmla="*/ 2147483647 h 48"/>
                    <a:gd name="T16" fmla="*/ 0 w 56"/>
                    <a:gd name="T17" fmla="*/ 2147483647 h 48"/>
                    <a:gd name="T18" fmla="*/ 2147483647 w 56"/>
                    <a:gd name="T19" fmla="*/ 2147483647 h 48"/>
                    <a:gd name="T20" fmla="*/ 2147483647 w 56"/>
                    <a:gd name="T21" fmla="*/ 2147483647 h 48"/>
                    <a:gd name="T22" fmla="*/ 2147483647 w 56"/>
                    <a:gd name="T23" fmla="*/ 2147483647 h 48"/>
                    <a:gd name="T24" fmla="*/ 2147483647 w 56"/>
                    <a:gd name="T25" fmla="*/ 2147483647 h 48"/>
                    <a:gd name="T26" fmla="*/ 2147483647 w 56"/>
                    <a:gd name="T27" fmla="*/ 2147483647 h 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48"/>
                    <a:gd name="T44" fmla="*/ 56 w 56"/>
                    <a:gd name="T45" fmla="*/ 48 h 4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48">
                      <a:moveTo>
                        <a:pt x="48" y="32"/>
                      </a:moveTo>
                      <a:lnTo>
                        <a:pt x="48" y="16"/>
                      </a:lnTo>
                      <a:lnTo>
                        <a:pt x="40" y="16"/>
                      </a:lnTo>
                      <a:lnTo>
                        <a:pt x="32" y="16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16" y="8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40" y="48"/>
                      </a:lnTo>
                      <a:lnTo>
                        <a:pt x="56" y="48"/>
                      </a:lnTo>
                      <a:lnTo>
                        <a:pt x="56" y="4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652">
                  <a:extLst>
                    <a:ext uri="{FF2B5EF4-FFF2-40B4-BE49-F238E27FC236}">
                      <a16:creationId xmlns:a16="http://schemas.microsoft.com/office/drawing/2014/main" id="{1A8C5EE1-445E-4408-93D7-62B27E486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9939" y="5180041"/>
                  <a:ext cx="109278" cy="103425"/>
                </a:xfrm>
                <a:custGeom>
                  <a:avLst/>
                  <a:gdLst>
                    <a:gd name="T0" fmla="*/ 2147483647 w 40"/>
                    <a:gd name="T1" fmla="*/ 2147483647 h 40"/>
                    <a:gd name="T2" fmla="*/ 2147483647 w 40"/>
                    <a:gd name="T3" fmla="*/ 2147483647 h 40"/>
                    <a:gd name="T4" fmla="*/ 2147483647 w 40"/>
                    <a:gd name="T5" fmla="*/ 0 h 40"/>
                    <a:gd name="T6" fmla="*/ 2147483647 w 40"/>
                    <a:gd name="T7" fmla="*/ 0 h 40"/>
                    <a:gd name="T8" fmla="*/ 2147483647 w 40"/>
                    <a:gd name="T9" fmla="*/ 2147483647 h 40"/>
                    <a:gd name="T10" fmla="*/ 0 w 40"/>
                    <a:gd name="T11" fmla="*/ 2147483647 h 40"/>
                    <a:gd name="T12" fmla="*/ 2147483647 w 40"/>
                    <a:gd name="T13" fmla="*/ 2147483647 h 40"/>
                    <a:gd name="T14" fmla="*/ 2147483647 w 40"/>
                    <a:gd name="T15" fmla="*/ 2147483647 h 40"/>
                    <a:gd name="T16" fmla="*/ 2147483647 w 40"/>
                    <a:gd name="T17" fmla="*/ 2147483647 h 40"/>
                    <a:gd name="T18" fmla="*/ 2147483647 w 40"/>
                    <a:gd name="T19" fmla="*/ 2147483647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40"/>
                    <a:gd name="T32" fmla="*/ 40 w 40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40">
                      <a:moveTo>
                        <a:pt x="40" y="24"/>
                      </a:move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653">
                  <a:extLst>
                    <a:ext uri="{FF2B5EF4-FFF2-40B4-BE49-F238E27FC236}">
                      <a16:creationId xmlns:a16="http://schemas.microsoft.com/office/drawing/2014/main" id="{CD432311-977D-471D-9493-0197A999E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882" y="5076620"/>
                  <a:ext cx="86976" cy="61210"/>
                </a:xfrm>
                <a:custGeom>
                  <a:avLst/>
                  <a:gdLst>
                    <a:gd name="T0" fmla="*/ 2147483647 w 32"/>
                    <a:gd name="T1" fmla="*/ 2147483647 h 24"/>
                    <a:gd name="T2" fmla="*/ 2147483647 w 32"/>
                    <a:gd name="T3" fmla="*/ 2147483647 h 24"/>
                    <a:gd name="T4" fmla="*/ 2147483647 w 32"/>
                    <a:gd name="T5" fmla="*/ 0 h 24"/>
                    <a:gd name="T6" fmla="*/ 2147483647 w 32"/>
                    <a:gd name="T7" fmla="*/ 0 h 24"/>
                    <a:gd name="T8" fmla="*/ 0 w 32"/>
                    <a:gd name="T9" fmla="*/ 2147483647 h 24"/>
                    <a:gd name="T10" fmla="*/ 0 w 32"/>
                    <a:gd name="T11" fmla="*/ 2147483647 h 24"/>
                    <a:gd name="T12" fmla="*/ 2147483647 w 32"/>
                    <a:gd name="T13" fmla="*/ 2147483647 h 24"/>
                    <a:gd name="T14" fmla="*/ 2147483647 w 32"/>
                    <a:gd name="T15" fmla="*/ 2147483647 h 24"/>
                    <a:gd name="T16" fmla="*/ 2147483647 w 32"/>
                    <a:gd name="T17" fmla="*/ 2147483647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"/>
                    <a:gd name="T28" fmla="*/ 0 h 24"/>
                    <a:gd name="T29" fmla="*/ 32 w 32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" h="24">
                      <a:moveTo>
                        <a:pt x="32" y="16"/>
                      </a:move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24" y="16"/>
                      </a:lnTo>
                      <a:lnTo>
                        <a:pt x="32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654">
                  <a:extLst>
                    <a:ext uri="{FF2B5EF4-FFF2-40B4-BE49-F238E27FC236}">
                      <a16:creationId xmlns:a16="http://schemas.microsoft.com/office/drawing/2014/main" id="{E0BC4885-F723-4689-9C08-0C96D5934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859" y="5180041"/>
                  <a:ext cx="109278" cy="103425"/>
                </a:xfrm>
                <a:custGeom>
                  <a:avLst/>
                  <a:gdLst>
                    <a:gd name="T0" fmla="*/ 2147483647 w 40"/>
                    <a:gd name="T1" fmla="*/ 2147483647 h 40"/>
                    <a:gd name="T2" fmla="*/ 2147483647 w 40"/>
                    <a:gd name="T3" fmla="*/ 2147483647 h 40"/>
                    <a:gd name="T4" fmla="*/ 2147483647 w 40"/>
                    <a:gd name="T5" fmla="*/ 2147483647 h 40"/>
                    <a:gd name="T6" fmla="*/ 2147483647 w 40"/>
                    <a:gd name="T7" fmla="*/ 0 h 40"/>
                    <a:gd name="T8" fmla="*/ 2147483647 w 40"/>
                    <a:gd name="T9" fmla="*/ 0 h 40"/>
                    <a:gd name="T10" fmla="*/ 2147483647 w 40"/>
                    <a:gd name="T11" fmla="*/ 2147483647 h 40"/>
                    <a:gd name="T12" fmla="*/ 0 w 40"/>
                    <a:gd name="T13" fmla="*/ 2147483647 h 40"/>
                    <a:gd name="T14" fmla="*/ 2147483647 w 40"/>
                    <a:gd name="T15" fmla="*/ 2147483647 h 40"/>
                    <a:gd name="T16" fmla="*/ 2147483647 w 40"/>
                    <a:gd name="T17" fmla="*/ 2147483647 h 40"/>
                    <a:gd name="T18" fmla="*/ 2147483647 w 40"/>
                    <a:gd name="T19" fmla="*/ 2147483647 h 40"/>
                    <a:gd name="T20" fmla="*/ 2147483647 w 40"/>
                    <a:gd name="T21" fmla="*/ 2147483647 h 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0"/>
                    <a:gd name="T34" fmla="*/ 0 h 40"/>
                    <a:gd name="T35" fmla="*/ 40 w 40"/>
                    <a:gd name="T36" fmla="*/ 40 h 4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0" h="40">
                      <a:moveTo>
                        <a:pt x="40" y="24"/>
                      </a:move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24" y="40"/>
                      </a:lnTo>
                      <a:lnTo>
                        <a:pt x="32" y="32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655">
                  <a:extLst>
                    <a:ext uri="{FF2B5EF4-FFF2-40B4-BE49-F238E27FC236}">
                      <a16:creationId xmlns:a16="http://schemas.microsoft.com/office/drawing/2014/main" id="{3A90D0AB-C6BB-4682-ACEC-DFC366825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120" y="4559499"/>
                  <a:ext cx="2231" cy="21107"/>
                </a:xfrm>
                <a:custGeom>
                  <a:avLst/>
                  <a:gdLst>
                    <a:gd name="T0" fmla="*/ 0 w 1942"/>
                    <a:gd name="T1" fmla="*/ 0 h 8"/>
                    <a:gd name="T2" fmla="*/ 0 w 1942"/>
                    <a:gd name="T3" fmla="*/ 2147483647 h 8"/>
                    <a:gd name="T4" fmla="*/ 0 w 194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1942"/>
                    <a:gd name="T10" fmla="*/ 0 h 8"/>
                    <a:gd name="T11" fmla="*/ 1942 w 194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42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656">
                  <a:extLst>
                    <a:ext uri="{FF2B5EF4-FFF2-40B4-BE49-F238E27FC236}">
                      <a16:creationId xmlns:a16="http://schemas.microsoft.com/office/drawing/2014/main" id="{5CB0E37D-6CD7-4B9E-894E-9225D6159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120" y="4188020"/>
                  <a:ext cx="700273" cy="681752"/>
                </a:xfrm>
                <a:custGeom>
                  <a:avLst/>
                  <a:gdLst>
                    <a:gd name="T0" fmla="*/ 2147483647 w 257"/>
                    <a:gd name="T1" fmla="*/ 2147483647 h 264"/>
                    <a:gd name="T2" fmla="*/ 2147483647 w 257"/>
                    <a:gd name="T3" fmla="*/ 2147483647 h 264"/>
                    <a:gd name="T4" fmla="*/ 2147483647 w 257"/>
                    <a:gd name="T5" fmla="*/ 2147483647 h 264"/>
                    <a:gd name="T6" fmla="*/ 2147483647 w 257"/>
                    <a:gd name="T7" fmla="*/ 2147483647 h 264"/>
                    <a:gd name="T8" fmla="*/ 2147483647 w 257"/>
                    <a:gd name="T9" fmla="*/ 2147483647 h 264"/>
                    <a:gd name="T10" fmla="*/ 2147483647 w 257"/>
                    <a:gd name="T11" fmla="*/ 2147483647 h 264"/>
                    <a:gd name="T12" fmla="*/ 2147483647 w 257"/>
                    <a:gd name="T13" fmla="*/ 2147483647 h 264"/>
                    <a:gd name="T14" fmla="*/ 2147483647 w 257"/>
                    <a:gd name="T15" fmla="*/ 2147483647 h 264"/>
                    <a:gd name="T16" fmla="*/ 2147483647 w 257"/>
                    <a:gd name="T17" fmla="*/ 2147483647 h 264"/>
                    <a:gd name="T18" fmla="*/ 2147483647 w 257"/>
                    <a:gd name="T19" fmla="*/ 2147483647 h 264"/>
                    <a:gd name="T20" fmla="*/ 2147483647 w 257"/>
                    <a:gd name="T21" fmla="*/ 2147483647 h 264"/>
                    <a:gd name="T22" fmla="*/ 2147483647 w 257"/>
                    <a:gd name="T23" fmla="*/ 2147483647 h 264"/>
                    <a:gd name="T24" fmla="*/ 2147483647 w 257"/>
                    <a:gd name="T25" fmla="*/ 2147483647 h 264"/>
                    <a:gd name="T26" fmla="*/ 2147483647 w 257"/>
                    <a:gd name="T27" fmla="*/ 2147483647 h 264"/>
                    <a:gd name="T28" fmla="*/ 2147483647 w 257"/>
                    <a:gd name="T29" fmla="*/ 2147483647 h 264"/>
                    <a:gd name="T30" fmla="*/ 2147483647 w 257"/>
                    <a:gd name="T31" fmla="*/ 2147483647 h 264"/>
                    <a:gd name="T32" fmla="*/ 2147483647 w 257"/>
                    <a:gd name="T33" fmla="*/ 2147483647 h 264"/>
                    <a:gd name="T34" fmla="*/ 2147483647 w 257"/>
                    <a:gd name="T35" fmla="*/ 2147483647 h 264"/>
                    <a:gd name="T36" fmla="*/ 2147483647 w 257"/>
                    <a:gd name="T37" fmla="*/ 2147483647 h 264"/>
                    <a:gd name="T38" fmla="*/ 2147483647 w 257"/>
                    <a:gd name="T39" fmla="*/ 2147483647 h 264"/>
                    <a:gd name="T40" fmla="*/ 2147483647 w 257"/>
                    <a:gd name="T41" fmla="*/ 2147483647 h 264"/>
                    <a:gd name="T42" fmla="*/ 2147483647 w 257"/>
                    <a:gd name="T43" fmla="*/ 2147483647 h 264"/>
                    <a:gd name="T44" fmla="*/ 2147483647 w 257"/>
                    <a:gd name="T45" fmla="*/ 0 h 264"/>
                    <a:gd name="T46" fmla="*/ 2147483647 w 257"/>
                    <a:gd name="T47" fmla="*/ 2147483647 h 264"/>
                    <a:gd name="T48" fmla="*/ 2147483647 w 257"/>
                    <a:gd name="T49" fmla="*/ 2147483647 h 264"/>
                    <a:gd name="T50" fmla="*/ 2147483647 w 257"/>
                    <a:gd name="T51" fmla="*/ 2147483647 h 264"/>
                    <a:gd name="T52" fmla="*/ 2147483647 w 257"/>
                    <a:gd name="T53" fmla="*/ 2147483647 h 264"/>
                    <a:gd name="T54" fmla="*/ 2147483647 w 257"/>
                    <a:gd name="T55" fmla="*/ 2147483647 h 264"/>
                    <a:gd name="T56" fmla="*/ 2147483647 w 257"/>
                    <a:gd name="T57" fmla="*/ 2147483647 h 264"/>
                    <a:gd name="T58" fmla="*/ 2147483647 w 257"/>
                    <a:gd name="T59" fmla="*/ 2147483647 h 264"/>
                    <a:gd name="T60" fmla="*/ 2147483647 w 257"/>
                    <a:gd name="T61" fmla="*/ 2147483647 h 264"/>
                    <a:gd name="T62" fmla="*/ 2147483647 w 257"/>
                    <a:gd name="T63" fmla="*/ 2147483647 h 264"/>
                    <a:gd name="T64" fmla="*/ 2147483647 w 257"/>
                    <a:gd name="T65" fmla="*/ 2147483647 h 264"/>
                    <a:gd name="T66" fmla="*/ 2147483647 w 257"/>
                    <a:gd name="T67" fmla="*/ 2147483647 h 264"/>
                    <a:gd name="T68" fmla="*/ 2147483647 w 257"/>
                    <a:gd name="T69" fmla="*/ 2147483647 h 264"/>
                    <a:gd name="T70" fmla="*/ 2147483647 w 257"/>
                    <a:gd name="T71" fmla="*/ 2147483647 h 264"/>
                    <a:gd name="T72" fmla="*/ 0 w 257"/>
                    <a:gd name="T73" fmla="*/ 2147483647 h 264"/>
                    <a:gd name="T74" fmla="*/ 0 w 257"/>
                    <a:gd name="T75" fmla="*/ 2147483647 h 264"/>
                    <a:gd name="T76" fmla="*/ 0 w 257"/>
                    <a:gd name="T77" fmla="*/ 2147483647 h 264"/>
                    <a:gd name="T78" fmla="*/ 2147483647 w 257"/>
                    <a:gd name="T79" fmla="*/ 2147483647 h 26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57"/>
                    <a:gd name="T121" fmla="*/ 0 h 264"/>
                    <a:gd name="T122" fmla="*/ 257 w 257"/>
                    <a:gd name="T123" fmla="*/ 264 h 26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57" h="264">
                      <a:moveTo>
                        <a:pt x="40" y="184"/>
                      </a:moveTo>
                      <a:lnTo>
                        <a:pt x="144" y="256"/>
                      </a:lnTo>
                      <a:lnTo>
                        <a:pt x="152" y="264"/>
                      </a:lnTo>
                      <a:lnTo>
                        <a:pt x="160" y="264"/>
                      </a:lnTo>
                      <a:lnTo>
                        <a:pt x="185" y="248"/>
                      </a:lnTo>
                      <a:lnTo>
                        <a:pt x="257" y="200"/>
                      </a:lnTo>
                      <a:lnTo>
                        <a:pt x="241" y="184"/>
                      </a:lnTo>
                      <a:lnTo>
                        <a:pt x="233" y="184"/>
                      </a:lnTo>
                      <a:lnTo>
                        <a:pt x="225" y="168"/>
                      </a:lnTo>
                      <a:lnTo>
                        <a:pt x="233" y="160"/>
                      </a:lnTo>
                      <a:lnTo>
                        <a:pt x="233" y="120"/>
                      </a:lnTo>
                      <a:lnTo>
                        <a:pt x="225" y="112"/>
                      </a:lnTo>
                      <a:lnTo>
                        <a:pt x="233" y="104"/>
                      </a:lnTo>
                      <a:lnTo>
                        <a:pt x="225" y="96"/>
                      </a:lnTo>
                      <a:lnTo>
                        <a:pt x="225" y="80"/>
                      </a:lnTo>
                      <a:lnTo>
                        <a:pt x="217" y="72"/>
                      </a:lnTo>
                      <a:lnTo>
                        <a:pt x="209" y="72"/>
                      </a:lnTo>
                      <a:lnTo>
                        <a:pt x="201" y="64"/>
                      </a:lnTo>
                      <a:lnTo>
                        <a:pt x="201" y="56"/>
                      </a:lnTo>
                      <a:lnTo>
                        <a:pt x="217" y="40"/>
                      </a:lnTo>
                      <a:lnTo>
                        <a:pt x="217" y="24"/>
                      </a:lnTo>
                      <a:lnTo>
                        <a:pt x="217" y="8"/>
                      </a:lnTo>
                      <a:lnTo>
                        <a:pt x="217" y="0"/>
                      </a:lnTo>
                      <a:lnTo>
                        <a:pt x="209" y="8"/>
                      </a:lnTo>
                      <a:lnTo>
                        <a:pt x="193" y="8"/>
                      </a:lnTo>
                      <a:lnTo>
                        <a:pt x="144" y="8"/>
                      </a:lnTo>
                      <a:lnTo>
                        <a:pt x="104" y="24"/>
                      </a:lnTo>
                      <a:lnTo>
                        <a:pt x="88" y="32"/>
                      </a:lnTo>
                      <a:lnTo>
                        <a:pt x="88" y="56"/>
                      </a:lnTo>
                      <a:lnTo>
                        <a:pt x="96" y="72"/>
                      </a:lnTo>
                      <a:lnTo>
                        <a:pt x="88" y="80"/>
                      </a:lnTo>
                      <a:lnTo>
                        <a:pt x="72" y="80"/>
                      </a:lnTo>
                      <a:lnTo>
                        <a:pt x="64" y="88"/>
                      </a:lnTo>
                      <a:lnTo>
                        <a:pt x="64" y="96"/>
                      </a:lnTo>
                      <a:lnTo>
                        <a:pt x="40" y="104"/>
                      </a:lnTo>
                      <a:lnTo>
                        <a:pt x="16" y="120"/>
                      </a:lnTo>
                      <a:lnTo>
                        <a:pt x="0" y="128"/>
                      </a:lnTo>
                      <a:lnTo>
                        <a:pt x="0" y="144"/>
                      </a:lnTo>
                      <a:lnTo>
                        <a:pt x="0" y="152"/>
                      </a:lnTo>
                      <a:lnTo>
                        <a:pt x="40" y="18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Rectangle 657">
                  <a:extLst>
                    <a:ext uri="{FF2B5EF4-FFF2-40B4-BE49-F238E27FC236}">
                      <a16:creationId xmlns:a16="http://schemas.microsoft.com/office/drawing/2014/main" id="{A478896F-ECAD-4C5B-B734-C1F34FE1B8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6120" y="4559499"/>
                  <a:ext cx="0" cy="2110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 eaLnBrk="1" hangingPunct="1">
                    <a:spcBef>
                      <a:spcPct val="50000"/>
                    </a:spcBef>
                  </a:pPr>
                  <a:endParaRPr lang="en-US" sz="3200">
                    <a:solidFill>
                      <a:srgbClr val="4D4D4D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34" name="Freeform 658">
                  <a:extLst>
                    <a:ext uri="{FF2B5EF4-FFF2-40B4-BE49-F238E27FC236}">
                      <a16:creationId xmlns:a16="http://schemas.microsoft.com/office/drawing/2014/main" id="{2F1C0846-EC8E-4C4B-87F2-EA425AD4BE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120" y="4188020"/>
                  <a:ext cx="700273" cy="681752"/>
                </a:xfrm>
                <a:custGeom>
                  <a:avLst/>
                  <a:gdLst>
                    <a:gd name="T0" fmla="*/ 2147483647 w 257"/>
                    <a:gd name="T1" fmla="*/ 2147483647 h 264"/>
                    <a:gd name="T2" fmla="*/ 2147483647 w 257"/>
                    <a:gd name="T3" fmla="*/ 2147483647 h 264"/>
                    <a:gd name="T4" fmla="*/ 2147483647 w 257"/>
                    <a:gd name="T5" fmla="*/ 2147483647 h 264"/>
                    <a:gd name="T6" fmla="*/ 2147483647 w 257"/>
                    <a:gd name="T7" fmla="*/ 2147483647 h 264"/>
                    <a:gd name="T8" fmla="*/ 2147483647 w 257"/>
                    <a:gd name="T9" fmla="*/ 2147483647 h 264"/>
                    <a:gd name="T10" fmla="*/ 2147483647 w 257"/>
                    <a:gd name="T11" fmla="*/ 2147483647 h 264"/>
                    <a:gd name="T12" fmla="*/ 2147483647 w 257"/>
                    <a:gd name="T13" fmla="*/ 2147483647 h 264"/>
                    <a:gd name="T14" fmla="*/ 2147483647 w 257"/>
                    <a:gd name="T15" fmla="*/ 2147483647 h 264"/>
                    <a:gd name="T16" fmla="*/ 2147483647 w 257"/>
                    <a:gd name="T17" fmla="*/ 2147483647 h 264"/>
                    <a:gd name="T18" fmla="*/ 2147483647 w 257"/>
                    <a:gd name="T19" fmla="*/ 2147483647 h 264"/>
                    <a:gd name="T20" fmla="*/ 2147483647 w 257"/>
                    <a:gd name="T21" fmla="*/ 2147483647 h 264"/>
                    <a:gd name="T22" fmla="*/ 2147483647 w 257"/>
                    <a:gd name="T23" fmla="*/ 2147483647 h 264"/>
                    <a:gd name="T24" fmla="*/ 2147483647 w 257"/>
                    <a:gd name="T25" fmla="*/ 2147483647 h 264"/>
                    <a:gd name="T26" fmla="*/ 2147483647 w 257"/>
                    <a:gd name="T27" fmla="*/ 2147483647 h 264"/>
                    <a:gd name="T28" fmla="*/ 2147483647 w 257"/>
                    <a:gd name="T29" fmla="*/ 2147483647 h 264"/>
                    <a:gd name="T30" fmla="*/ 2147483647 w 257"/>
                    <a:gd name="T31" fmla="*/ 2147483647 h 264"/>
                    <a:gd name="T32" fmla="*/ 2147483647 w 257"/>
                    <a:gd name="T33" fmla="*/ 2147483647 h 264"/>
                    <a:gd name="T34" fmla="*/ 2147483647 w 257"/>
                    <a:gd name="T35" fmla="*/ 2147483647 h 264"/>
                    <a:gd name="T36" fmla="*/ 2147483647 w 257"/>
                    <a:gd name="T37" fmla="*/ 2147483647 h 264"/>
                    <a:gd name="T38" fmla="*/ 0 w 257"/>
                    <a:gd name="T39" fmla="*/ 2147483647 h 264"/>
                    <a:gd name="T40" fmla="*/ 0 w 257"/>
                    <a:gd name="T41" fmla="*/ 2147483647 h 264"/>
                    <a:gd name="T42" fmla="*/ 2147483647 w 257"/>
                    <a:gd name="T43" fmla="*/ 2147483647 h 264"/>
                    <a:gd name="T44" fmla="*/ 2147483647 w 257"/>
                    <a:gd name="T45" fmla="*/ 2147483647 h 264"/>
                    <a:gd name="T46" fmla="*/ 2147483647 w 257"/>
                    <a:gd name="T47" fmla="*/ 2147483647 h 264"/>
                    <a:gd name="T48" fmla="*/ 2147483647 w 257"/>
                    <a:gd name="T49" fmla="*/ 2147483647 h 264"/>
                    <a:gd name="T50" fmla="*/ 2147483647 w 257"/>
                    <a:gd name="T51" fmla="*/ 2147483647 h 264"/>
                    <a:gd name="T52" fmla="*/ 2147483647 w 257"/>
                    <a:gd name="T53" fmla="*/ 2147483647 h 264"/>
                    <a:gd name="T54" fmla="*/ 2147483647 w 257"/>
                    <a:gd name="T55" fmla="*/ 2147483647 h 264"/>
                    <a:gd name="T56" fmla="*/ 2147483647 w 257"/>
                    <a:gd name="T57" fmla="*/ 2147483647 h 264"/>
                    <a:gd name="T58" fmla="*/ 2147483647 w 257"/>
                    <a:gd name="T59" fmla="*/ 2147483647 h 264"/>
                    <a:gd name="T60" fmla="*/ 2147483647 w 257"/>
                    <a:gd name="T61" fmla="*/ 2147483647 h 264"/>
                    <a:gd name="T62" fmla="*/ 2147483647 w 257"/>
                    <a:gd name="T63" fmla="*/ 2147483647 h 264"/>
                    <a:gd name="T64" fmla="*/ 2147483647 w 257"/>
                    <a:gd name="T65" fmla="*/ 2147483647 h 264"/>
                    <a:gd name="T66" fmla="*/ 2147483647 w 257"/>
                    <a:gd name="T67" fmla="*/ 2147483647 h 264"/>
                    <a:gd name="T68" fmla="*/ 2147483647 w 257"/>
                    <a:gd name="T69" fmla="*/ 2147483647 h 264"/>
                    <a:gd name="T70" fmla="*/ 2147483647 w 257"/>
                    <a:gd name="T71" fmla="*/ 2147483647 h 264"/>
                    <a:gd name="T72" fmla="*/ 2147483647 w 257"/>
                    <a:gd name="T73" fmla="*/ 2147483647 h 264"/>
                    <a:gd name="T74" fmla="*/ 2147483647 w 257"/>
                    <a:gd name="T75" fmla="*/ 2147483647 h 264"/>
                    <a:gd name="T76" fmla="*/ 2147483647 w 257"/>
                    <a:gd name="T77" fmla="*/ 2147483647 h 264"/>
                    <a:gd name="T78" fmla="*/ 2147483647 w 257"/>
                    <a:gd name="T79" fmla="*/ 2147483647 h 264"/>
                    <a:gd name="T80" fmla="*/ 0 w 257"/>
                    <a:gd name="T81" fmla="*/ 2147483647 h 264"/>
                    <a:gd name="T82" fmla="*/ 0 w 257"/>
                    <a:gd name="T83" fmla="*/ 2147483647 h 26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57"/>
                    <a:gd name="T127" fmla="*/ 0 h 264"/>
                    <a:gd name="T128" fmla="*/ 257 w 257"/>
                    <a:gd name="T129" fmla="*/ 264 h 26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57" h="264">
                      <a:moveTo>
                        <a:pt x="40" y="184"/>
                      </a:moveTo>
                      <a:lnTo>
                        <a:pt x="144" y="256"/>
                      </a:lnTo>
                      <a:lnTo>
                        <a:pt x="152" y="264"/>
                      </a:lnTo>
                      <a:lnTo>
                        <a:pt x="160" y="264"/>
                      </a:lnTo>
                      <a:lnTo>
                        <a:pt x="185" y="248"/>
                      </a:lnTo>
                      <a:lnTo>
                        <a:pt x="257" y="200"/>
                      </a:lnTo>
                      <a:lnTo>
                        <a:pt x="241" y="184"/>
                      </a:lnTo>
                      <a:lnTo>
                        <a:pt x="233" y="184"/>
                      </a:lnTo>
                      <a:lnTo>
                        <a:pt x="225" y="168"/>
                      </a:lnTo>
                      <a:lnTo>
                        <a:pt x="233" y="160"/>
                      </a:lnTo>
                      <a:lnTo>
                        <a:pt x="233" y="120"/>
                      </a:lnTo>
                      <a:lnTo>
                        <a:pt x="225" y="112"/>
                      </a:lnTo>
                      <a:lnTo>
                        <a:pt x="233" y="104"/>
                      </a:lnTo>
                      <a:lnTo>
                        <a:pt x="225" y="96"/>
                      </a:lnTo>
                      <a:lnTo>
                        <a:pt x="225" y="80"/>
                      </a:lnTo>
                      <a:lnTo>
                        <a:pt x="217" y="72"/>
                      </a:lnTo>
                      <a:lnTo>
                        <a:pt x="209" y="72"/>
                      </a:lnTo>
                      <a:lnTo>
                        <a:pt x="201" y="64"/>
                      </a:lnTo>
                      <a:lnTo>
                        <a:pt x="201" y="56"/>
                      </a:lnTo>
                      <a:lnTo>
                        <a:pt x="217" y="40"/>
                      </a:lnTo>
                      <a:lnTo>
                        <a:pt x="217" y="24"/>
                      </a:lnTo>
                      <a:lnTo>
                        <a:pt x="217" y="8"/>
                      </a:lnTo>
                      <a:lnTo>
                        <a:pt x="217" y="0"/>
                      </a:lnTo>
                      <a:lnTo>
                        <a:pt x="209" y="8"/>
                      </a:lnTo>
                      <a:lnTo>
                        <a:pt x="193" y="8"/>
                      </a:lnTo>
                      <a:lnTo>
                        <a:pt x="144" y="8"/>
                      </a:lnTo>
                      <a:lnTo>
                        <a:pt x="104" y="24"/>
                      </a:lnTo>
                      <a:lnTo>
                        <a:pt x="88" y="32"/>
                      </a:lnTo>
                      <a:lnTo>
                        <a:pt x="88" y="56"/>
                      </a:lnTo>
                      <a:lnTo>
                        <a:pt x="96" y="72"/>
                      </a:lnTo>
                      <a:lnTo>
                        <a:pt x="88" y="80"/>
                      </a:lnTo>
                      <a:lnTo>
                        <a:pt x="72" y="80"/>
                      </a:lnTo>
                      <a:lnTo>
                        <a:pt x="64" y="88"/>
                      </a:lnTo>
                      <a:lnTo>
                        <a:pt x="64" y="96"/>
                      </a:lnTo>
                      <a:lnTo>
                        <a:pt x="40" y="104"/>
                      </a:lnTo>
                      <a:lnTo>
                        <a:pt x="16" y="120"/>
                      </a:lnTo>
                      <a:lnTo>
                        <a:pt x="0" y="128"/>
                      </a:lnTo>
                      <a:lnTo>
                        <a:pt x="0" y="144"/>
                      </a:lnTo>
                      <a:lnTo>
                        <a:pt x="0" y="152"/>
                      </a:lnTo>
                      <a:lnTo>
                        <a:pt x="40" y="184"/>
                      </a:lnTo>
                      <a:lnTo>
                        <a:pt x="144" y="256"/>
                      </a:lnTo>
                      <a:lnTo>
                        <a:pt x="152" y="264"/>
                      </a:lnTo>
                      <a:lnTo>
                        <a:pt x="160" y="264"/>
                      </a:lnTo>
                      <a:lnTo>
                        <a:pt x="185" y="248"/>
                      </a:lnTo>
                      <a:lnTo>
                        <a:pt x="257" y="200"/>
                      </a:lnTo>
                      <a:lnTo>
                        <a:pt x="241" y="184"/>
                      </a:lnTo>
                      <a:lnTo>
                        <a:pt x="233" y="184"/>
                      </a:lnTo>
                      <a:lnTo>
                        <a:pt x="225" y="168"/>
                      </a:lnTo>
                      <a:lnTo>
                        <a:pt x="233" y="160"/>
                      </a:lnTo>
                      <a:lnTo>
                        <a:pt x="233" y="120"/>
                      </a:lnTo>
                      <a:lnTo>
                        <a:pt x="225" y="112"/>
                      </a:lnTo>
                      <a:lnTo>
                        <a:pt x="233" y="104"/>
                      </a:lnTo>
                      <a:lnTo>
                        <a:pt x="225" y="96"/>
                      </a:lnTo>
                      <a:lnTo>
                        <a:pt x="225" y="80"/>
                      </a:lnTo>
                      <a:lnTo>
                        <a:pt x="217" y="72"/>
                      </a:lnTo>
                      <a:lnTo>
                        <a:pt x="209" y="72"/>
                      </a:lnTo>
                      <a:lnTo>
                        <a:pt x="201" y="64"/>
                      </a:lnTo>
                      <a:lnTo>
                        <a:pt x="201" y="56"/>
                      </a:lnTo>
                      <a:lnTo>
                        <a:pt x="217" y="40"/>
                      </a:lnTo>
                      <a:lnTo>
                        <a:pt x="217" y="24"/>
                      </a:lnTo>
                      <a:lnTo>
                        <a:pt x="217" y="8"/>
                      </a:lnTo>
                      <a:lnTo>
                        <a:pt x="217" y="0"/>
                      </a:lnTo>
                      <a:lnTo>
                        <a:pt x="209" y="8"/>
                      </a:lnTo>
                      <a:lnTo>
                        <a:pt x="193" y="8"/>
                      </a:lnTo>
                      <a:lnTo>
                        <a:pt x="144" y="8"/>
                      </a:lnTo>
                      <a:lnTo>
                        <a:pt x="104" y="24"/>
                      </a:lnTo>
                      <a:lnTo>
                        <a:pt x="88" y="32"/>
                      </a:lnTo>
                      <a:lnTo>
                        <a:pt x="88" y="56"/>
                      </a:lnTo>
                      <a:lnTo>
                        <a:pt x="96" y="72"/>
                      </a:lnTo>
                      <a:lnTo>
                        <a:pt x="88" y="80"/>
                      </a:lnTo>
                      <a:lnTo>
                        <a:pt x="72" y="80"/>
                      </a:lnTo>
                      <a:lnTo>
                        <a:pt x="64" y="88"/>
                      </a:lnTo>
                      <a:lnTo>
                        <a:pt x="64" y="96"/>
                      </a:lnTo>
                      <a:lnTo>
                        <a:pt x="40" y="104"/>
                      </a:lnTo>
                      <a:lnTo>
                        <a:pt x="16" y="120"/>
                      </a:lnTo>
                      <a:lnTo>
                        <a:pt x="0" y="128"/>
                      </a:lnTo>
                      <a:lnTo>
                        <a:pt x="0" y="144"/>
                      </a:lnTo>
                      <a:lnTo>
                        <a:pt x="0" y="152"/>
                      </a:lnTo>
                      <a:lnTo>
                        <a:pt x="40" y="18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659">
                  <a:extLst>
                    <a:ext uri="{FF2B5EF4-FFF2-40B4-BE49-F238E27FC236}">
                      <a16:creationId xmlns:a16="http://schemas.microsoft.com/office/drawing/2014/main" id="{452C9955-5C09-47E7-BC90-7DDC96172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145805"/>
                  <a:ext cx="22301" cy="2111"/>
                </a:xfrm>
                <a:custGeom>
                  <a:avLst/>
                  <a:gdLst>
                    <a:gd name="T0" fmla="*/ 2147483647 w 8"/>
                    <a:gd name="T1" fmla="*/ 0 h 1943"/>
                    <a:gd name="T2" fmla="*/ 0 w 8"/>
                    <a:gd name="T3" fmla="*/ 0 h 1943"/>
                    <a:gd name="T4" fmla="*/ 2147483647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8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660">
                  <a:extLst>
                    <a:ext uri="{FF2B5EF4-FFF2-40B4-BE49-F238E27FC236}">
                      <a16:creationId xmlns:a16="http://schemas.microsoft.com/office/drawing/2014/main" id="{9FE53049-65A6-4899-9427-1F5E79DE6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796" y="4002278"/>
                  <a:ext cx="22301" cy="2111"/>
                </a:xfrm>
                <a:custGeom>
                  <a:avLst/>
                  <a:gdLst>
                    <a:gd name="T0" fmla="*/ 0 w 8"/>
                    <a:gd name="T1" fmla="*/ 0 h 1943"/>
                    <a:gd name="T2" fmla="*/ 2147483647 w 8"/>
                    <a:gd name="T3" fmla="*/ 0 h 1943"/>
                    <a:gd name="T4" fmla="*/ 0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Rectangle 661">
                  <a:extLst>
                    <a:ext uri="{FF2B5EF4-FFF2-40B4-BE49-F238E27FC236}">
                      <a16:creationId xmlns:a16="http://schemas.microsoft.com/office/drawing/2014/main" id="{EE295488-B4F7-45F1-9363-F2EA3E6B9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8494" y="4145805"/>
                  <a:ext cx="22301" cy="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 eaLnBrk="1" hangingPunct="1">
                    <a:spcBef>
                      <a:spcPct val="50000"/>
                    </a:spcBef>
                  </a:pPr>
                  <a:endParaRPr lang="en-US" sz="3200">
                    <a:solidFill>
                      <a:srgbClr val="4D4D4D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38" name="Freeform 662">
                  <a:extLst>
                    <a:ext uri="{FF2B5EF4-FFF2-40B4-BE49-F238E27FC236}">
                      <a16:creationId xmlns:a16="http://schemas.microsoft.com/office/drawing/2014/main" id="{8A0BCB97-B2FB-46B4-B193-C08CAA096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796" y="4002278"/>
                  <a:ext cx="22301" cy="2111"/>
                </a:xfrm>
                <a:custGeom>
                  <a:avLst/>
                  <a:gdLst>
                    <a:gd name="T0" fmla="*/ 0 w 8"/>
                    <a:gd name="T1" fmla="*/ 0 h 1943"/>
                    <a:gd name="T2" fmla="*/ 0 w 8"/>
                    <a:gd name="T3" fmla="*/ 0 h 1943"/>
                    <a:gd name="T4" fmla="*/ 2147483647 w 8"/>
                    <a:gd name="T5" fmla="*/ 0 h 1943"/>
                    <a:gd name="T6" fmla="*/ 0 w 8"/>
                    <a:gd name="T7" fmla="*/ 0 h 19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943"/>
                    <a:gd name="T14" fmla="*/ 8 w 8"/>
                    <a:gd name="T15" fmla="*/ 1943 h 19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9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663">
                  <a:extLst>
                    <a:ext uri="{FF2B5EF4-FFF2-40B4-BE49-F238E27FC236}">
                      <a16:creationId xmlns:a16="http://schemas.microsoft.com/office/drawing/2014/main" id="{7E19015D-0F1C-4471-98F0-8596016BF1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819" y="3917852"/>
                  <a:ext cx="414812" cy="310272"/>
                </a:xfrm>
                <a:custGeom>
                  <a:avLst/>
                  <a:gdLst>
                    <a:gd name="T0" fmla="*/ 2147483647 w 152"/>
                    <a:gd name="T1" fmla="*/ 2147483647 h 120"/>
                    <a:gd name="T2" fmla="*/ 2147483647 w 152"/>
                    <a:gd name="T3" fmla="*/ 2147483647 h 120"/>
                    <a:gd name="T4" fmla="*/ 2147483647 w 152"/>
                    <a:gd name="T5" fmla="*/ 2147483647 h 120"/>
                    <a:gd name="T6" fmla="*/ 2147483647 w 152"/>
                    <a:gd name="T7" fmla="*/ 2147483647 h 120"/>
                    <a:gd name="T8" fmla="*/ 2147483647 w 152"/>
                    <a:gd name="T9" fmla="*/ 2147483647 h 120"/>
                    <a:gd name="T10" fmla="*/ 2147483647 w 152"/>
                    <a:gd name="T11" fmla="*/ 0 h 120"/>
                    <a:gd name="T12" fmla="*/ 2147483647 w 152"/>
                    <a:gd name="T13" fmla="*/ 0 h 120"/>
                    <a:gd name="T14" fmla="*/ 2147483647 w 152"/>
                    <a:gd name="T15" fmla="*/ 0 h 120"/>
                    <a:gd name="T16" fmla="*/ 2147483647 w 152"/>
                    <a:gd name="T17" fmla="*/ 0 h 120"/>
                    <a:gd name="T18" fmla="*/ 0 w 152"/>
                    <a:gd name="T19" fmla="*/ 2147483647 h 120"/>
                    <a:gd name="T20" fmla="*/ 2147483647 w 152"/>
                    <a:gd name="T21" fmla="*/ 2147483647 h 120"/>
                    <a:gd name="T22" fmla="*/ 2147483647 w 152"/>
                    <a:gd name="T23" fmla="*/ 2147483647 h 120"/>
                    <a:gd name="T24" fmla="*/ 2147483647 w 152"/>
                    <a:gd name="T25" fmla="*/ 2147483647 h 120"/>
                    <a:gd name="T26" fmla="*/ 2147483647 w 152"/>
                    <a:gd name="T27" fmla="*/ 2147483647 h 120"/>
                    <a:gd name="T28" fmla="*/ 2147483647 w 152"/>
                    <a:gd name="T29" fmla="*/ 2147483647 h 120"/>
                    <a:gd name="T30" fmla="*/ 2147483647 w 152"/>
                    <a:gd name="T31" fmla="*/ 2147483647 h 120"/>
                    <a:gd name="T32" fmla="*/ 2147483647 w 152"/>
                    <a:gd name="T33" fmla="*/ 2147483647 h 120"/>
                    <a:gd name="T34" fmla="*/ 2147483647 w 152"/>
                    <a:gd name="T35" fmla="*/ 2147483647 h 120"/>
                    <a:gd name="T36" fmla="*/ 2147483647 w 152"/>
                    <a:gd name="T37" fmla="*/ 2147483647 h 120"/>
                    <a:gd name="T38" fmla="*/ 2147483647 w 152"/>
                    <a:gd name="T39" fmla="*/ 2147483647 h 120"/>
                    <a:gd name="T40" fmla="*/ 2147483647 w 152"/>
                    <a:gd name="T41" fmla="*/ 2147483647 h 120"/>
                    <a:gd name="T42" fmla="*/ 2147483647 w 152"/>
                    <a:gd name="T43" fmla="*/ 2147483647 h 120"/>
                    <a:gd name="T44" fmla="*/ 2147483647 w 152"/>
                    <a:gd name="T45" fmla="*/ 2147483647 h 120"/>
                    <a:gd name="T46" fmla="*/ 2147483647 w 152"/>
                    <a:gd name="T47" fmla="*/ 2147483647 h 120"/>
                    <a:gd name="T48" fmla="*/ 2147483647 w 152"/>
                    <a:gd name="T49" fmla="*/ 2147483647 h 120"/>
                    <a:gd name="T50" fmla="*/ 2147483647 w 152"/>
                    <a:gd name="T51" fmla="*/ 2147483647 h 120"/>
                    <a:gd name="T52" fmla="*/ 2147483647 w 152"/>
                    <a:gd name="T53" fmla="*/ 2147483647 h 120"/>
                    <a:gd name="T54" fmla="*/ 2147483647 w 152"/>
                    <a:gd name="T55" fmla="*/ 2147483647 h 120"/>
                    <a:gd name="T56" fmla="*/ 2147483647 w 152"/>
                    <a:gd name="T57" fmla="*/ 2147483647 h 120"/>
                    <a:gd name="T58" fmla="*/ 2147483647 w 152"/>
                    <a:gd name="T59" fmla="*/ 2147483647 h 120"/>
                    <a:gd name="T60" fmla="*/ 2147483647 w 152"/>
                    <a:gd name="T61" fmla="*/ 2147483647 h 120"/>
                    <a:gd name="T62" fmla="*/ 2147483647 w 152"/>
                    <a:gd name="T63" fmla="*/ 2147483647 h 120"/>
                    <a:gd name="T64" fmla="*/ 2147483647 w 152"/>
                    <a:gd name="T65" fmla="*/ 2147483647 h 120"/>
                    <a:gd name="T66" fmla="*/ 2147483647 w 152"/>
                    <a:gd name="T67" fmla="*/ 2147483647 h 12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52"/>
                    <a:gd name="T103" fmla="*/ 0 h 120"/>
                    <a:gd name="T104" fmla="*/ 152 w 152"/>
                    <a:gd name="T105" fmla="*/ 120 h 12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52" h="120">
                      <a:moveTo>
                        <a:pt x="136" y="16"/>
                      </a:moveTo>
                      <a:lnTo>
                        <a:pt x="128" y="16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8"/>
                      </a:lnTo>
                      <a:lnTo>
                        <a:pt x="48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32"/>
                      </a:lnTo>
                      <a:lnTo>
                        <a:pt x="16" y="24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40" y="32"/>
                      </a:lnTo>
                      <a:lnTo>
                        <a:pt x="32" y="48"/>
                      </a:lnTo>
                      <a:lnTo>
                        <a:pt x="32" y="64"/>
                      </a:lnTo>
                      <a:lnTo>
                        <a:pt x="24" y="80"/>
                      </a:lnTo>
                      <a:lnTo>
                        <a:pt x="24" y="88"/>
                      </a:lnTo>
                      <a:lnTo>
                        <a:pt x="32" y="88"/>
                      </a:lnTo>
                      <a:lnTo>
                        <a:pt x="24" y="88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32" y="104"/>
                      </a:lnTo>
                      <a:lnTo>
                        <a:pt x="48" y="120"/>
                      </a:lnTo>
                      <a:lnTo>
                        <a:pt x="72" y="112"/>
                      </a:lnTo>
                      <a:lnTo>
                        <a:pt x="96" y="104"/>
                      </a:lnTo>
                      <a:lnTo>
                        <a:pt x="104" y="88"/>
                      </a:lnTo>
                      <a:lnTo>
                        <a:pt x="120" y="72"/>
                      </a:lnTo>
                      <a:lnTo>
                        <a:pt x="120" y="64"/>
                      </a:lnTo>
                      <a:lnTo>
                        <a:pt x="128" y="40"/>
                      </a:lnTo>
                      <a:lnTo>
                        <a:pt x="152" y="24"/>
                      </a:lnTo>
                      <a:lnTo>
                        <a:pt x="144" y="24"/>
                      </a:lnTo>
                      <a:lnTo>
                        <a:pt x="136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664">
                  <a:extLst>
                    <a:ext uri="{FF2B5EF4-FFF2-40B4-BE49-F238E27FC236}">
                      <a16:creationId xmlns:a16="http://schemas.microsoft.com/office/drawing/2014/main" id="{F8380681-20CE-4161-A388-914382F18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819" y="3981171"/>
                  <a:ext cx="109280" cy="206846"/>
                </a:xfrm>
                <a:custGeom>
                  <a:avLst/>
                  <a:gdLst>
                    <a:gd name="T0" fmla="*/ 2147483647 w 40"/>
                    <a:gd name="T1" fmla="*/ 2147483647 h 80"/>
                    <a:gd name="T2" fmla="*/ 2147483647 w 40"/>
                    <a:gd name="T3" fmla="*/ 2147483647 h 80"/>
                    <a:gd name="T4" fmla="*/ 2147483647 w 40"/>
                    <a:gd name="T5" fmla="*/ 2147483647 h 80"/>
                    <a:gd name="T6" fmla="*/ 2147483647 w 40"/>
                    <a:gd name="T7" fmla="*/ 2147483647 h 80"/>
                    <a:gd name="T8" fmla="*/ 2147483647 w 40"/>
                    <a:gd name="T9" fmla="*/ 2147483647 h 80"/>
                    <a:gd name="T10" fmla="*/ 2147483647 w 40"/>
                    <a:gd name="T11" fmla="*/ 2147483647 h 80"/>
                    <a:gd name="T12" fmla="*/ 2147483647 w 40"/>
                    <a:gd name="T13" fmla="*/ 2147483647 h 80"/>
                    <a:gd name="T14" fmla="*/ 2147483647 w 40"/>
                    <a:gd name="T15" fmla="*/ 2147483647 h 80"/>
                    <a:gd name="T16" fmla="*/ 2147483647 w 40"/>
                    <a:gd name="T17" fmla="*/ 2147483647 h 80"/>
                    <a:gd name="T18" fmla="*/ 2147483647 w 40"/>
                    <a:gd name="T19" fmla="*/ 0 h 80"/>
                    <a:gd name="T20" fmla="*/ 2147483647 w 40"/>
                    <a:gd name="T21" fmla="*/ 0 h 80"/>
                    <a:gd name="T22" fmla="*/ 2147483647 w 40"/>
                    <a:gd name="T23" fmla="*/ 0 h 80"/>
                    <a:gd name="T24" fmla="*/ 2147483647 w 40"/>
                    <a:gd name="T25" fmla="*/ 2147483647 h 80"/>
                    <a:gd name="T26" fmla="*/ 0 w 40"/>
                    <a:gd name="T27" fmla="*/ 2147483647 h 80"/>
                    <a:gd name="T28" fmla="*/ 2147483647 w 40"/>
                    <a:gd name="T29" fmla="*/ 2147483647 h 80"/>
                    <a:gd name="T30" fmla="*/ 2147483647 w 40"/>
                    <a:gd name="T31" fmla="*/ 2147483647 h 80"/>
                    <a:gd name="T32" fmla="*/ 0 w 40"/>
                    <a:gd name="T33" fmla="*/ 2147483647 h 80"/>
                    <a:gd name="T34" fmla="*/ 2147483647 w 40"/>
                    <a:gd name="T35" fmla="*/ 2147483647 h 80"/>
                    <a:gd name="T36" fmla="*/ 2147483647 w 40"/>
                    <a:gd name="T37" fmla="*/ 2147483647 h 80"/>
                    <a:gd name="T38" fmla="*/ 2147483647 w 40"/>
                    <a:gd name="T39" fmla="*/ 2147483647 h 80"/>
                    <a:gd name="T40" fmla="*/ 2147483647 w 40"/>
                    <a:gd name="T41" fmla="*/ 2147483647 h 80"/>
                    <a:gd name="T42" fmla="*/ 2147483647 w 40"/>
                    <a:gd name="T43" fmla="*/ 2147483647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0"/>
                    <a:gd name="T67" fmla="*/ 0 h 80"/>
                    <a:gd name="T68" fmla="*/ 40 w 40"/>
                    <a:gd name="T69" fmla="*/ 80 h 8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0" h="80">
                      <a:moveTo>
                        <a:pt x="24" y="64"/>
                      </a:move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8" y="80"/>
                      </a:lnTo>
                      <a:lnTo>
                        <a:pt x="24" y="80"/>
                      </a:lnTo>
                      <a:lnTo>
                        <a:pt x="24" y="72"/>
                      </a:lnTo>
                      <a:lnTo>
                        <a:pt x="24" y="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665">
                  <a:extLst>
                    <a:ext uri="{FF2B5EF4-FFF2-40B4-BE49-F238E27FC236}">
                      <a16:creationId xmlns:a16="http://schemas.microsoft.com/office/drawing/2014/main" id="{B3F13E85-C231-4594-ABB2-A7CB20B01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796" y="4002278"/>
                  <a:ext cx="22301" cy="82317"/>
                </a:xfrm>
                <a:custGeom>
                  <a:avLst/>
                  <a:gdLst>
                    <a:gd name="T0" fmla="*/ 0 w 8"/>
                    <a:gd name="T1" fmla="*/ 2147483647 h 32"/>
                    <a:gd name="T2" fmla="*/ 0 w 8"/>
                    <a:gd name="T3" fmla="*/ 2147483647 h 32"/>
                    <a:gd name="T4" fmla="*/ 0 w 8"/>
                    <a:gd name="T5" fmla="*/ 2147483647 h 32"/>
                    <a:gd name="T6" fmla="*/ 0 w 8"/>
                    <a:gd name="T7" fmla="*/ 2147483647 h 32"/>
                    <a:gd name="T8" fmla="*/ 2147483647 w 8"/>
                    <a:gd name="T9" fmla="*/ 0 h 32"/>
                    <a:gd name="T10" fmla="*/ 0 w 8"/>
                    <a:gd name="T11" fmla="*/ 2147483647 h 32"/>
                    <a:gd name="T12" fmla="*/ 0 w 8"/>
                    <a:gd name="T13" fmla="*/ 2147483647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"/>
                    <a:gd name="T22" fmla="*/ 0 h 32"/>
                    <a:gd name="T23" fmla="*/ 8 w 8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" h="32">
                      <a:moveTo>
                        <a:pt x="0" y="16"/>
                      </a:move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666">
                  <a:extLst>
                    <a:ext uri="{FF2B5EF4-FFF2-40B4-BE49-F238E27FC236}">
                      <a16:creationId xmlns:a16="http://schemas.microsoft.com/office/drawing/2014/main" id="{24B30A2E-5E58-444D-A4C1-818B72BE8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819" y="3981171"/>
                  <a:ext cx="109280" cy="206846"/>
                </a:xfrm>
                <a:custGeom>
                  <a:avLst/>
                  <a:gdLst>
                    <a:gd name="T0" fmla="*/ 2147483647 w 40"/>
                    <a:gd name="T1" fmla="*/ 2147483647 h 80"/>
                    <a:gd name="T2" fmla="*/ 2147483647 w 40"/>
                    <a:gd name="T3" fmla="*/ 2147483647 h 80"/>
                    <a:gd name="T4" fmla="*/ 2147483647 w 40"/>
                    <a:gd name="T5" fmla="*/ 2147483647 h 80"/>
                    <a:gd name="T6" fmla="*/ 2147483647 w 40"/>
                    <a:gd name="T7" fmla="*/ 2147483647 h 80"/>
                    <a:gd name="T8" fmla="*/ 2147483647 w 40"/>
                    <a:gd name="T9" fmla="*/ 2147483647 h 80"/>
                    <a:gd name="T10" fmla="*/ 2147483647 w 40"/>
                    <a:gd name="T11" fmla="*/ 2147483647 h 80"/>
                    <a:gd name="T12" fmla="*/ 2147483647 w 40"/>
                    <a:gd name="T13" fmla="*/ 2147483647 h 80"/>
                    <a:gd name="T14" fmla="*/ 2147483647 w 40"/>
                    <a:gd name="T15" fmla="*/ 2147483647 h 80"/>
                    <a:gd name="T16" fmla="*/ 2147483647 w 40"/>
                    <a:gd name="T17" fmla="*/ 2147483647 h 80"/>
                    <a:gd name="T18" fmla="*/ 2147483647 w 40"/>
                    <a:gd name="T19" fmla="*/ 2147483647 h 80"/>
                    <a:gd name="T20" fmla="*/ 2147483647 w 40"/>
                    <a:gd name="T21" fmla="*/ 2147483647 h 80"/>
                    <a:gd name="T22" fmla="*/ 2147483647 w 40"/>
                    <a:gd name="T23" fmla="*/ 0 h 80"/>
                    <a:gd name="T24" fmla="*/ 2147483647 w 40"/>
                    <a:gd name="T25" fmla="*/ 0 h 80"/>
                    <a:gd name="T26" fmla="*/ 2147483647 w 40"/>
                    <a:gd name="T27" fmla="*/ 0 h 80"/>
                    <a:gd name="T28" fmla="*/ 2147483647 w 40"/>
                    <a:gd name="T29" fmla="*/ 2147483647 h 80"/>
                    <a:gd name="T30" fmla="*/ 2147483647 w 40"/>
                    <a:gd name="T31" fmla="*/ 2147483647 h 80"/>
                    <a:gd name="T32" fmla="*/ 0 w 40"/>
                    <a:gd name="T33" fmla="*/ 2147483647 h 80"/>
                    <a:gd name="T34" fmla="*/ 2147483647 w 40"/>
                    <a:gd name="T35" fmla="*/ 2147483647 h 80"/>
                    <a:gd name="T36" fmla="*/ 2147483647 w 40"/>
                    <a:gd name="T37" fmla="*/ 2147483647 h 80"/>
                    <a:gd name="T38" fmla="*/ 0 w 40"/>
                    <a:gd name="T39" fmla="*/ 2147483647 h 80"/>
                    <a:gd name="T40" fmla="*/ 2147483647 w 40"/>
                    <a:gd name="T41" fmla="*/ 2147483647 h 80"/>
                    <a:gd name="T42" fmla="*/ 2147483647 w 40"/>
                    <a:gd name="T43" fmla="*/ 2147483647 h 80"/>
                    <a:gd name="T44" fmla="*/ 2147483647 w 40"/>
                    <a:gd name="T45" fmla="*/ 2147483647 h 80"/>
                    <a:gd name="T46" fmla="*/ 2147483647 w 40"/>
                    <a:gd name="T47" fmla="*/ 2147483647 h 80"/>
                    <a:gd name="T48" fmla="*/ 2147483647 w 40"/>
                    <a:gd name="T49" fmla="*/ 2147483647 h 8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0"/>
                    <a:gd name="T76" fmla="*/ 0 h 80"/>
                    <a:gd name="T77" fmla="*/ 40 w 40"/>
                    <a:gd name="T78" fmla="*/ 80 h 8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0" h="80">
                      <a:moveTo>
                        <a:pt x="24" y="64"/>
                      </a:moveTo>
                      <a:lnTo>
                        <a:pt x="24" y="64"/>
                      </a:lnTo>
                      <a:lnTo>
                        <a:pt x="24" y="56"/>
                      </a:lnTo>
                      <a:lnTo>
                        <a:pt x="32" y="48"/>
                      </a:lnTo>
                      <a:lnTo>
                        <a:pt x="32" y="40"/>
                      </a:lnTo>
                      <a:lnTo>
                        <a:pt x="32" y="32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8"/>
                      </a:lnTo>
                      <a:lnTo>
                        <a:pt x="8" y="24"/>
                      </a:lnTo>
                      <a:lnTo>
                        <a:pt x="8" y="40"/>
                      </a:lnTo>
                      <a:lnTo>
                        <a:pt x="0" y="56"/>
                      </a:lnTo>
                      <a:lnTo>
                        <a:pt x="8" y="64"/>
                      </a:lnTo>
                      <a:lnTo>
                        <a:pt x="8" y="80"/>
                      </a:lnTo>
                      <a:lnTo>
                        <a:pt x="24" y="80"/>
                      </a:lnTo>
                      <a:lnTo>
                        <a:pt x="24" y="72"/>
                      </a:lnTo>
                      <a:lnTo>
                        <a:pt x="24" y="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667">
                  <a:extLst>
                    <a:ext uri="{FF2B5EF4-FFF2-40B4-BE49-F238E27FC236}">
                      <a16:creationId xmlns:a16="http://schemas.microsoft.com/office/drawing/2014/main" id="{72BB4D44-B9AC-40C4-80CA-0514A4BF2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796" y="4002278"/>
                  <a:ext cx="22301" cy="82317"/>
                </a:xfrm>
                <a:custGeom>
                  <a:avLst/>
                  <a:gdLst>
                    <a:gd name="T0" fmla="*/ 0 w 8"/>
                    <a:gd name="T1" fmla="*/ 2147483647 h 32"/>
                    <a:gd name="T2" fmla="*/ 0 w 8"/>
                    <a:gd name="T3" fmla="*/ 2147483647 h 32"/>
                    <a:gd name="T4" fmla="*/ 0 w 8"/>
                    <a:gd name="T5" fmla="*/ 2147483647 h 32"/>
                    <a:gd name="T6" fmla="*/ 0 w 8"/>
                    <a:gd name="T7" fmla="*/ 2147483647 h 32"/>
                    <a:gd name="T8" fmla="*/ 2147483647 w 8"/>
                    <a:gd name="T9" fmla="*/ 0 h 32"/>
                    <a:gd name="T10" fmla="*/ 0 w 8"/>
                    <a:gd name="T11" fmla="*/ 2147483647 h 32"/>
                    <a:gd name="T12" fmla="*/ 0 w 8"/>
                    <a:gd name="T13" fmla="*/ 2147483647 h 3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"/>
                    <a:gd name="T22" fmla="*/ 0 h 32"/>
                    <a:gd name="T23" fmla="*/ 8 w 8"/>
                    <a:gd name="T24" fmla="*/ 32 h 3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" h="32">
                      <a:moveTo>
                        <a:pt x="0" y="16"/>
                      </a:move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0" y="16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668">
                  <a:extLst>
                    <a:ext uri="{FF2B5EF4-FFF2-40B4-BE49-F238E27FC236}">
                      <a16:creationId xmlns:a16="http://schemas.microsoft.com/office/drawing/2014/main" id="{C3B70CCB-C2F8-402D-A514-9D1BE6810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145805"/>
                  <a:ext cx="4460" cy="42213"/>
                </a:xfrm>
                <a:custGeom>
                  <a:avLst/>
                  <a:gdLst>
                    <a:gd name="T0" fmla="*/ 0 w 1942"/>
                    <a:gd name="T1" fmla="*/ 0 h 16"/>
                    <a:gd name="T2" fmla="*/ 0 w 1942"/>
                    <a:gd name="T3" fmla="*/ 2147483647 h 16"/>
                    <a:gd name="T4" fmla="*/ 0 w 1942"/>
                    <a:gd name="T5" fmla="*/ 2147483647 h 16"/>
                    <a:gd name="T6" fmla="*/ 0 w 1942"/>
                    <a:gd name="T7" fmla="*/ 2147483647 h 16"/>
                    <a:gd name="T8" fmla="*/ 0 w 1942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2"/>
                    <a:gd name="T16" fmla="*/ 0 h 16"/>
                    <a:gd name="T17" fmla="*/ 1942 w 1942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2" h="16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669">
                  <a:extLst>
                    <a:ext uri="{FF2B5EF4-FFF2-40B4-BE49-F238E27FC236}">
                      <a16:creationId xmlns:a16="http://schemas.microsoft.com/office/drawing/2014/main" id="{1FFA79CA-D4DD-405F-A3DC-191A3046B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084596"/>
                  <a:ext cx="22301" cy="40102"/>
                </a:xfrm>
                <a:custGeom>
                  <a:avLst/>
                  <a:gdLst>
                    <a:gd name="T0" fmla="*/ 0 w 8"/>
                    <a:gd name="T1" fmla="*/ 2147483647 h 16"/>
                    <a:gd name="T2" fmla="*/ 2147483647 w 8"/>
                    <a:gd name="T3" fmla="*/ 0 h 16"/>
                    <a:gd name="T4" fmla="*/ 2147483647 w 8"/>
                    <a:gd name="T5" fmla="*/ 2147483647 h 16"/>
                    <a:gd name="T6" fmla="*/ 0 w 8"/>
                    <a:gd name="T7" fmla="*/ 2147483647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16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670">
                  <a:extLst>
                    <a:ext uri="{FF2B5EF4-FFF2-40B4-BE49-F238E27FC236}">
                      <a16:creationId xmlns:a16="http://schemas.microsoft.com/office/drawing/2014/main" id="{5E7ED0B3-D956-4077-92BB-A52BD2C5F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124698"/>
                  <a:ext cx="4460" cy="21107"/>
                </a:xfrm>
                <a:custGeom>
                  <a:avLst/>
                  <a:gdLst>
                    <a:gd name="T0" fmla="*/ 0 w 1942"/>
                    <a:gd name="T1" fmla="*/ 2147483647 h 8"/>
                    <a:gd name="T2" fmla="*/ 0 w 1942"/>
                    <a:gd name="T3" fmla="*/ 0 h 8"/>
                    <a:gd name="T4" fmla="*/ 0 w 1942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1942"/>
                    <a:gd name="T10" fmla="*/ 0 h 8"/>
                    <a:gd name="T11" fmla="*/ 1942 w 194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42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671">
                  <a:extLst>
                    <a:ext uri="{FF2B5EF4-FFF2-40B4-BE49-F238E27FC236}">
                      <a16:creationId xmlns:a16="http://schemas.microsoft.com/office/drawing/2014/main" id="{CA842404-3E27-474F-A7C4-CD6188B718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084596"/>
                  <a:ext cx="22301" cy="40102"/>
                </a:xfrm>
                <a:custGeom>
                  <a:avLst/>
                  <a:gdLst>
                    <a:gd name="T0" fmla="*/ 0 w 8"/>
                    <a:gd name="T1" fmla="*/ 2147483647 h 16"/>
                    <a:gd name="T2" fmla="*/ 2147483647 w 8"/>
                    <a:gd name="T3" fmla="*/ 0 h 16"/>
                    <a:gd name="T4" fmla="*/ 2147483647 w 8"/>
                    <a:gd name="T5" fmla="*/ 2147483647 h 16"/>
                    <a:gd name="T6" fmla="*/ 0 w 8"/>
                    <a:gd name="T7" fmla="*/ 2147483647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16"/>
                      </a:moveTo>
                      <a:lnTo>
                        <a:pt x="8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672">
                  <a:extLst>
                    <a:ext uri="{FF2B5EF4-FFF2-40B4-BE49-F238E27FC236}">
                      <a16:creationId xmlns:a16="http://schemas.microsoft.com/office/drawing/2014/main" id="{CB0FC9FA-6863-4084-B932-3B189C343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94" y="4124698"/>
                  <a:ext cx="4460" cy="21107"/>
                </a:xfrm>
                <a:custGeom>
                  <a:avLst/>
                  <a:gdLst>
                    <a:gd name="T0" fmla="*/ 0 w 1942"/>
                    <a:gd name="T1" fmla="*/ 2147483647 h 8"/>
                    <a:gd name="T2" fmla="*/ 0 w 1942"/>
                    <a:gd name="T3" fmla="*/ 0 h 8"/>
                    <a:gd name="T4" fmla="*/ 0 w 1942"/>
                    <a:gd name="T5" fmla="*/ 2147483647 h 8"/>
                    <a:gd name="T6" fmla="*/ 0 w 1942"/>
                    <a:gd name="T7" fmla="*/ 2147483647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42"/>
                    <a:gd name="T13" fmla="*/ 0 h 8"/>
                    <a:gd name="T14" fmla="*/ 1942 w 194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42" h="8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673">
                  <a:extLst>
                    <a:ext uri="{FF2B5EF4-FFF2-40B4-BE49-F238E27FC236}">
                      <a16:creationId xmlns:a16="http://schemas.microsoft.com/office/drawing/2014/main" id="{03440E60-599E-4092-A312-CAB316BB4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7806" y="4188020"/>
                  <a:ext cx="22301" cy="21107"/>
                </a:xfrm>
                <a:custGeom>
                  <a:avLst/>
                  <a:gdLst>
                    <a:gd name="T0" fmla="*/ 0 w 8"/>
                    <a:gd name="T1" fmla="*/ 0 h 8"/>
                    <a:gd name="T2" fmla="*/ 2147483647 w 8"/>
                    <a:gd name="T3" fmla="*/ 2147483647 h 8"/>
                    <a:gd name="T4" fmla="*/ 0 w 8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8"/>
                    <a:gd name="T11" fmla="*/ 8 w 8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674">
                  <a:extLst>
                    <a:ext uri="{FF2B5EF4-FFF2-40B4-BE49-F238E27FC236}">
                      <a16:creationId xmlns:a16="http://schemas.microsoft.com/office/drawing/2014/main" id="{AA662C7A-521A-4E75-B69D-AF72A6515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3130" y="4124698"/>
                  <a:ext cx="22301" cy="42213"/>
                </a:xfrm>
                <a:custGeom>
                  <a:avLst/>
                  <a:gdLst>
                    <a:gd name="T0" fmla="*/ 0 w 8"/>
                    <a:gd name="T1" fmla="*/ 0 h 16"/>
                    <a:gd name="T2" fmla="*/ 2147483647 w 8"/>
                    <a:gd name="T3" fmla="*/ 2147483647 h 16"/>
                    <a:gd name="T4" fmla="*/ 2147483647 w 8"/>
                    <a:gd name="T5" fmla="*/ 2147483647 h 16"/>
                    <a:gd name="T6" fmla="*/ 0 w 8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675">
                  <a:extLst>
                    <a:ext uri="{FF2B5EF4-FFF2-40B4-BE49-F238E27FC236}">
                      <a16:creationId xmlns:a16="http://schemas.microsoft.com/office/drawing/2014/main" id="{D0A44415-70E0-4806-97B8-BFBD26A07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7806" y="4188020"/>
                  <a:ext cx="22301" cy="21107"/>
                </a:xfrm>
                <a:custGeom>
                  <a:avLst/>
                  <a:gdLst>
                    <a:gd name="T0" fmla="*/ 0 w 8"/>
                    <a:gd name="T1" fmla="*/ 0 h 8"/>
                    <a:gd name="T2" fmla="*/ 2147483647 w 8"/>
                    <a:gd name="T3" fmla="*/ 2147483647 h 8"/>
                    <a:gd name="T4" fmla="*/ 2147483647 w 8"/>
                    <a:gd name="T5" fmla="*/ 2147483647 h 8"/>
                    <a:gd name="T6" fmla="*/ 0 w 8"/>
                    <a:gd name="T7" fmla="*/ 0 h 8"/>
                    <a:gd name="T8" fmla="*/ 0 w 8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8"/>
                    <a:gd name="T17" fmla="*/ 8 w 8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76">
                  <a:extLst>
                    <a:ext uri="{FF2B5EF4-FFF2-40B4-BE49-F238E27FC236}">
                      <a16:creationId xmlns:a16="http://schemas.microsoft.com/office/drawing/2014/main" id="{A7881457-6BFC-40EA-8C59-ADF6F76D0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3130" y="4124698"/>
                  <a:ext cx="22301" cy="42213"/>
                </a:xfrm>
                <a:custGeom>
                  <a:avLst/>
                  <a:gdLst>
                    <a:gd name="T0" fmla="*/ 0 w 8"/>
                    <a:gd name="T1" fmla="*/ 0 h 16"/>
                    <a:gd name="T2" fmla="*/ 2147483647 w 8"/>
                    <a:gd name="T3" fmla="*/ 2147483647 h 16"/>
                    <a:gd name="T4" fmla="*/ 2147483647 w 8"/>
                    <a:gd name="T5" fmla="*/ 2147483647 h 16"/>
                    <a:gd name="T6" fmla="*/ 0 w 8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16"/>
                    <a:gd name="T14" fmla="*/ 8 w 8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16">
                      <a:moveTo>
                        <a:pt x="0" y="0"/>
                      </a:moveTo>
                      <a:lnTo>
                        <a:pt x="8" y="16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77">
                  <a:extLst>
                    <a:ext uri="{FF2B5EF4-FFF2-40B4-BE49-F238E27FC236}">
                      <a16:creationId xmlns:a16="http://schemas.microsoft.com/office/drawing/2014/main" id="{FBDA9AE2-7645-43FD-8385-2CF762E65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3955" y="4766348"/>
                  <a:ext cx="260929" cy="392588"/>
                </a:xfrm>
                <a:custGeom>
                  <a:avLst/>
                  <a:gdLst>
                    <a:gd name="T0" fmla="*/ 2147483647 w 96"/>
                    <a:gd name="T1" fmla="*/ 2147483647 h 152"/>
                    <a:gd name="T2" fmla="*/ 2147483647 w 96"/>
                    <a:gd name="T3" fmla="*/ 2147483647 h 152"/>
                    <a:gd name="T4" fmla="*/ 2147483647 w 96"/>
                    <a:gd name="T5" fmla="*/ 2147483647 h 152"/>
                    <a:gd name="T6" fmla="*/ 2147483647 w 96"/>
                    <a:gd name="T7" fmla="*/ 2147483647 h 152"/>
                    <a:gd name="T8" fmla="*/ 2147483647 w 96"/>
                    <a:gd name="T9" fmla="*/ 2147483647 h 152"/>
                    <a:gd name="T10" fmla="*/ 2147483647 w 96"/>
                    <a:gd name="T11" fmla="*/ 2147483647 h 152"/>
                    <a:gd name="T12" fmla="*/ 2147483647 w 96"/>
                    <a:gd name="T13" fmla="*/ 2147483647 h 152"/>
                    <a:gd name="T14" fmla="*/ 2147483647 w 96"/>
                    <a:gd name="T15" fmla="*/ 2147483647 h 152"/>
                    <a:gd name="T16" fmla="*/ 2147483647 w 96"/>
                    <a:gd name="T17" fmla="*/ 2147483647 h 152"/>
                    <a:gd name="T18" fmla="*/ 2147483647 w 96"/>
                    <a:gd name="T19" fmla="*/ 2147483647 h 152"/>
                    <a:gd name="T20" fmla="*/ 2147483647 w 96"/>
                    <a:gd name="T21" fmla="*/ 2147483647 h 152"/>
                    <a:gd name="T22" fmla="*/ 2147483647 w 96"/>
                    <a:gd name="T23" fmla="*/ 0 h 152"/>
                    <a:gd name="T24" fmla="*/ 2147483647 w 96"/>
                    <a:gd name="T25" fmla="*/ 2147483647 h 152"/>
                    <a:gd name="T26" fmla="*/ 0 w 96"/>
                    <a:gd name="T27" fmla="*/ 2147483647 h 152"/>
                    <a:gd name="T28" fmla="*/ 2147483647 w 96"/>
                    <a:gd name="T29" fmla="*/ 2147483647 h 152"/>
                    <a:gd name="T30" fmla="*/ 2147483647 w 96"/>
                    <a:gd name="T31" fmla="*/ 2147483647 h 152"/>
                    <a:gd name="T32" fmla="*/ 2147483647 w 96"/>
                    <a:gd name="T33" fmla="*/ 2147483647 h 152"/>
                    <a:gd name="T34" fmla="*/ 2147483647 w 96"/>
                    <a:gd name="T35" fmla="*/ 2147483647 h 152"/>
                    <a:gd name="T36" fmla="*/ 2147483647 w 96"/>
                    <a:gd name="T37" fmla="*/ 2147483647 h 152"/>
                    <a:gd name="T38" fmla="*/ 2147483647 w 96"/>
                    <a:gd name="T39" fmla="*/ 2147483647 h 152"/>
                    <a:gd name="T40" fmla="*/ 2147483647 w 96"/>
                    <a:gd name="T41" fmla="*/ 2147483647 h 152"/>
                    <a:gd name="T42" fmla="*/ 2147483647 w 96"/>
                    <a:gd name="T43" fmla="*/ 2147483647 h 152"/>
                    <a:gd name="T44" fmla="*/ 2147483647 w 96"/>
                    <a:gd name="T45" fmla="*/ 2147483647 h 152"/>
                    <a:gd name="T46" fmla="*/ 2147483647 w 96"/>
                    <a:gd name="T47" fmla="*/ 2147483647 h 152"/>
                    <a:gd name="T48" fmla="*/ 2147483647 w 96"/>
                    <a:gd name="T49" fmla="*/ 2147483647 h 152"/>
                    <a:gd name="T50" fmla="*/ 2147483647 w 96"/>
                    <a:gd name="T51" fmla="*/ 2147483647 h 152"/>
                    <a:gd name="T52" fmla="*/ 2147483647 w 96"/>
                    <a:gd name="T53" fmla="*/ 2147483647 h 15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96"/>
                    <a:gd name="T82" fmla="*/ 0 h 152"/>
                    <a:gd name="T83" fmla="*/ 96 w 96"/>
                    <a:gd name="T84" fmla="*/ 152 h 15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96" h="152">
                      <a:moveTo>
                        <a:pt x="72" y="136"/>
                      </a:moveTo>
                      <a:lnTo>
                        <a:pt x="80" y="136"/>
                      </a:lnTo>
                      <a:lnTo>
                        <a:pt x="96" y="128"/>
                      </a:lnTo>
                      <a:lnTo>
                        <a:pt x="96" y="104"/>
                      </a:lnTo>
                      <a:lnTo>
                        <a:pt x="96" y="80"/>
                      </a:lnTo>
                      <a:lnTo>
                        <a:pt x="80" y="72"/>
                      </a:lnTo>
                      <a:lnTo>
                        <a:pt x="64" y="48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72" y="88"/>
                      </a:lnTo>
                      <a:lnTo>
                        <a:pt x="64" y="96"/>
                      </a:lnTo>
                      <a:lnTo>
                        <a:pt x="40" y="104"/>
                      </a:lnTo>
                      <a:lnTo>
                        <a:pt x="32" y="112"/>
                      </a:lnTo>
                      <a:lnTo>
                        <a:pt x="32" y="128"/>
                      </a:lnTo>
                      <a:lnTo>
                        <a:pt x="48" y="144"/>
                      </a:lnTo>
                      <a:lnTo>
                        <a:pt x="56" y="152"/>
                      </a:lnTo>
                      <a:lnTo>
                        <a:pt x="64" y="144"/>
                      </a:lnTo>
                      <a:lnTo>
                        <a:pt x="72" y="1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78">
                  <a:extLst>
                    <a:ext uri="{FF2B5EF4-FFF2-40B4-BE49-F238E27FC236}">
                      <a16:creationId xmlns:a16="http://schemas.microsoft.com/office/drawing/2014/main" id="{D21BEDED-5612-4730-AC6F-DAD3001D1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0932" y="4724133"/>
                  <a:ext cx="240859" cy="474905"/>
                </a:xfrm>
                <a:custGeom>
                  <a:avLst/>
                  <a:gdLst>
                    <a:gd name="T0" fmla="*/ 2147483647 w 88"/>
                    <a:gd name="T1" fmla="*/ 0 h 184"/>
                    <a:gd name="T2" fmla="*/ 0 w 88"/>
                    <a:gd name="T3" fmla="*/ 0 h 184"/>
                    <a:gd name="T4" fmla="*/ 0 w 88"/>
                    <a:gd name="T5" fmla="*/ 2147483647 h 184"/>
                    <a:gd name="T6" fmla="*/ 2147483647 w 88"/>
                    <a:gd name="T7" fmla="*/ 2147483647 h 184"/>
                    <a:gd name="T8" fmla="*/ 2147483647 w 88"/>
                    <a:gd name="T9" fmla="*/ 2147483647 h 184"/>
                    <a:gd name="T10" fmla="*/ 2147483647 w 88"/>
                    <a:gd name="T11" fmla="*/ 2147483647 h 184"/>
                    <a:gd name="T12" fmla="*/ 2147483647 w 88"/>
                    <a:gd name="T13" fmla="*/ 2147483647 h 184"/>
                    <a:gd name="T14" fmla="*/ 2147483647 w 88"/>
                    <a:gd name="T15" fmla="*/ 2147483647 h 184"/>
                    <a:gd name="T16" fmla="*/ 2147483647 w 88"/>
                    <a:gd name="T17" fmla="*/ 2147483647 h 184"/>
                    <a:gd name="T18" fmla="*/ 2147483647 w 88"/>
                    <a:gd name="T19" fmla="*/ 2147483647 h 184"/>
                    <a:gd name="T20" fmla="*/ 2147483647 w 88"/>
                    <a:gd name="T21" fmla="*/ 2147483647 h 184"/>
                    <a:gd name="T22" fmla="*/ 2147483647 w 88"/>
                    <a:gd name="T23" fmla="*/ 2147483647 h 184"/>
                    <a:gd name="T24" fmla="*/ 2147483647 w 88"/>
                    <a:gd name="T25" fmla="*/ 2147483647 h 184"/>
                    <a:gd name="T26" fmla="*/ 2147483647 w 88"/>
                    <a:gd name="T27" fmla="*/ 2147483647 h 184"/>
                    <a:gd name="T28" fmla="*/ 2147483647 w 88"/>
                    <a:gd name="T29" fmla="*/ 2147483647 h 184"/>
                    <a:gd name="T30" fmla="*/ 2147483647 w 88"/>
                    <a:gd name="T31" fmla="*/ 2147483647 h 184"/>
                    <a:gd name="T32" fmla="*/ 2147483647 w 88"/>
                    <a:gd name="T33" fmla="*/ 2147483647 h 184"/>
                    <a:gd name="T34" fmla="*/ 2147483647 w 88"/>
                    <a:gd name="T35" fmla="*/ 2147483647 h 184"/>
                    <a:gd name="T36" fmla="*/ 2147483647 w 88"/>
                    <a:gd name="T37" fmla="*/ 2147483647 h 184"/>
                    <a:gd name="T38" fmla="*/ 2147483647 w 88"/>
                    <a:gd name="T39" fmla="*/ 2147483647 h 184"/>
                    <a:gd name="T40" fmla="*/ 2147483647 w 88"/>
                    <a:gd name="T41" fmla="*/ 2147483647 h 184"/>
                    <a:gd name="T42" fmla="*/ 2147483647 w 88"/>
                    <a:gd name="T43" fmla="*/ 2147483647 h 184"/>
                    <a:gd name="T44" fmla="*/ 2147483647 w 88"/>
                    <a:gd name="T45" fmla="*/ 2147483647 h 184"/>
                    <a:gd name="T46" fmla="*/ 2147483647 w 88"/>
                    <a:gd name="T47" fmla="*/ 2147483647 h 184"/>
                    <a:gd name="T48" fmla="*/ 2147483647 w 88"/>
                    <a:gd name="T49" fmla="*/ 2147483647 h 184"/>
                    <a:gd name="T50" fmla="*/ 2147483647 w 88"/>
                    <a:gd name="T51" fmla="*/ 2147483647 h 184"/>
                    <a:gd name="T52" fmla="*/ 2147483647 w 88"/>
                    <a:gd name="T53" fmla="*/ 2147483647 h 184"/>
                    <a:gd name="T54" fmla="*/ 2147483647 w 88"/>
                    <a:gd name="T55" fmla="*/ 0 h 18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8"/>
                    <a:gd name="T85" fmla="*/ 0 h 184"/>
                    <a:gd name="T86" fmla="*/ 88 w 88"/>
                    <a:gd name="T87" fmla="*/ 184 h 18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8" h="184">
                      <a:moveTo>
                        <a:pt x="4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24" y="48"/>
                      </a:lnTo>
                      <a:lnTo>
                        <a:pt x="32" y="64"/>
                      </a:lnTo>
                      <a:lnTo>
                        <a:pt x="48" y="88"/>
                      </a:lnTo>
                      <a:lnTo>
                        <a:pt x="64" y="96"/>
                      </a:lnTo>
                      <a:lnTo>
                        <a:pt x="64" y="120"/>
                      </a:lnTo>
                      <a:lnTo>
                        <a:pt x="64" y="144"/>
                      </a:lnTo>
                      <a:lnTo>
                        <a:pt x="48" y="152"/>
                      </a:lnTo>
                      <a:lnTo>
                        <a:pt x="40" y="152"/>
                      </a:lnTo>
                      <a:lnTo>
                        <a:pt x="32" y="160"/>
                      </a:lnTo>
                      <a:lnTo>
                        <a:pt x="24" y="168"/>
                      </a:lnTo>
                      <a:lnTo>
                        <a:pt x="32" y="168"/>
                      </a:lnTo>
                      <a:lnTo>
                        <a:pt x="40" y="184"/>
                      </a:lnTo>
                      <a:lnTo>
                        <a:pt x="72" y="160"/>
                      </a:lnTo>
                      <a:lnTo>
                        <a:pt x="88" y="144"/>
                      </a:lnTo>
                      <a:lnTo>
                        <a:pt x="72" y="88"/>
                      </a:lnTo>
                      <a:lnTo>
                        <a:pt x="64" y="80"/>
                      </a:lnTo>
                      <a:lnTo>
                        <a:pt x="48" y="56"/>
                      </a:lnTo>
                      <a:lnTo>
                        <a:pt x="40" y="40"/>
                      </a:lnTo>
                      <a:lnTo>
                        <a:pt x="48" y="32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679">
                  <a:extLst>
                    <a:ext uri="{FF2B5EF4-FFF2-40B4-BE49-F238E27FC236}">
                      <a16:creationId xmlns:a16="http://schemas.microsoft.com/office/drawing/2014/main" id="{83E05716-CEF0-49A1-8FD9-2AF338D6E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3955" y="4766348"/>
                  <a:ext cx="260929" cy="392588"/>
                </a:xfrm>
                <a:custGeom>
                  <a:avLst/>
                  <a:gdLst>
                    <a:gd name="T0" fmla="*/ 2147483647 w 96"/>
                    <a:gd name="T1" fmla="*/ 2147483647 h 152"/>
                    <a:gd name="T2" fmla="*/ 2147483647 w 96"/>
                    <a:gd name="T3" fmla="*/ 2147483647 h 152"/>
                    <a:gd name="T4" fmla="*/ 2147483647 w 96"/>
                    <a:gd name="T5" fmla="*/ 2147483647 h 152"/>
                    <a:gd name="T6" fmla="*/ 2147483647 w 96"/>
                    <a:gd name="T7" fmla="*/ 2147483647 h 152"/>
                    <a:gd name="T8" fmla="*/ 2147483647 w 96"/>
                    <a:gd name="T9" fmla="*/ 2147483647 h 152"/>
                    <a:gd name="T10" fmla="*/ 2147483647 w 96"/>
                    <a:gd name="T11" fmla="*/ 2147483647 h 152"/>
                    <a:gd name="T12" fmla="*/ 2147483647 w 96"/>
                    <a:gd name="T13" fmla="*/ 2147483647 h 152"/>
                    <a:gd name="T14" fmla="*/ 2147483647 w 96"/>
                    <a:gd name="T15" fmla="*/ 2147483647 h 152"/>
                    <a:gd name="T16" fmla="*/ 2147483647 w 96"/>
                    <a:gd name="T17" fmla="*/ 2147483647 h 152"/>
                    <a:gd name="T18" fmla="*/ 2147483647 w 96"/>
                    <a:gd name="T19" fmla="*/ 2147483647 h 152"/>
                    <a:gd name="T20" fmla="*/ 2147483647 w 96"/>
                    <a:gd name="T21" fmla="*/ 2147483647 h 152"/>
                    <a:gd name="T22" fmla="*/ 2147483647 w 96"/>
                    <a:gd name="T23" fmla="*/ 0 h 152"/>
                    <a:gd name="T24" fmla="*/ 2147483647 w 96"/>
                    <a:gd name="T25" fmla="*/ 0 h 152"/>
                    <a:gd name="T26" fmla="*/ 2147483647 w 96"/>
                    <a:gd name="T27" fmla="*/ 2147483647 h 152"/>
                    <a:gd name="T28" fmla="*/ 0 w 96"/>
                    <a:gd name="T29" fmla="*/ 2147483647 h 152"/>
                    <a:gd name="T30" fmla="*/ 0 w 96"/>
                    <a:gd name="T31" fmla="*/ 2147483647 h 152"/>
                    <a:gd name="T32" fmla="*/ 2147483647 w 96"/>
                    <a:gd name="T33" fmla="*/ 2147483647 h 152"/>
                    <a:gd name="T34" fmla="*/ 2147483647 w 96"/>
                    <a:gd name="T35" fmla="*/ 2147483647 h 152"/>
                    <a:gd name="T36" fmla="*/ 2147483647 w 96"/>
                    <a:gd name="T37" fmla="*/ 2147483647 h 152"/>
                    <a:gd name="T38" fmla="*/ 2147483647 w 96"/>
                    <a:gd name="T39" fmla="*/ 2147483647 h 152"/>
                    <a:gd name="T40" fmla="*/ 2147483647 w 96"/>
                    <a:gd name="T41" fmla="*/ 2147483647 h 152"/>
                    <a:gd name="T42" fmla="*/ 2147483647 w 96"/>
                    <a:gd name="T43" fmla="*/ 2147483647 h 152"/>
                    <a:gd name="T44" fmla="*/ 2147483647 w 96"/>
                    <a:gd name="T45" fmla="*/ 2147483647 h 152"/>
                    <a:gd name="T46" fmla="*/ 2147483647 w 96"/>
                    <a:gd name="T47" fmla="*/ 2147483647 h 152"/>
                    <a:gd name="T48" fmla="*/ 2147483647 w 96"/>
                    <a:gd name="T49" fmla="*/ 2147483647 h 152"/>
                    <a:gd name="T50" fmla="*/ 2147483647 w 96"/>
                    <a:gd name="T51" fmla="*/ 2147483647 h 152"/>
                    <a:gd name="T52" fmla="*/ 2147483647 w 96"/>
                    <a:gd name="T53" fmla="*/ 2147483647 h 152"/>
                    <a:gd name="T54" fmla="*/ 2147483647 w 96"/>
                    <a:gd name="T55" fmla="*/ 2147483647 h 152"/>
                    <a:gd name="T56" fmla="*/ 2147483647 w 96"/>
                    <a:gd name="T57" fmla="*/ 2147483647 h 15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6"/>
                    <a:gd name="T88" fmla="*/ 0 h 152"/>
                    <a:gd name="T89" fmla="*/ 96 w 96"/>
                    <a:gd name="T90" fmla="*/ 152 h 15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6" h="152">
                      <a:moveTo>
                        <a:pt x="72" y="136"/>
                      </a:moveTo>
                      <a:lnTo>
                        <a:pt x="80" y="136"/>
                      </a:lnTo>
                      <a:lnTo>
                        <a:pt x="96" y="128"/>
                      </a:lnTo>
                      <a:lnTo>
                        <a:pt x="96" y="104"/>
                      </a:lnTo>
                      <a:lnTo>
                        <a:pt x="96" y="80"/>
                      </a:lnTo>
                      <a:lnTo>
                        <a:pt x="80" y="72"/>
                      </a:lnTo>
                      <a:lnTo>
                        <a:pt x="64" y="48"/>
                      </a:lnTo>
                      <a:lnTo>
                        <a:pt x="56" y="32"/>
                      </a:lnTo>
                      <a:lnTo>
                        <a:pt x="56" y="24"/>
                      </a:lnTo>
                      <a:lnTo>
                        <a:pt x="56" y="16"/>
                      </a:lnTo>
                      <a:lnTo>
                        <a:pt x="40" y="16"/>
                      </a:lnTo>
                      <a:lnTo>
                        <a:pt x="32" y="0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8" y="48"/>
                      </a:lnTo>
                      <a:lnTo>
                        <a:pt x="40" y="48"/>
                      </a:lnTo>
                      <a:lnTo>
                        <a:pt x="48" y="56"/>
                      </a:lnTo>
                      <a:lnTo>
                        <a:pt x="72" y="88"/>
                      </a:lnTo>
                      <a:lnTo>
                        <a:pt x="64" y="96"/>
                      </a:lnTo>
                      <a:lnTo>
                        <a:pt x="40" y="104"/>
                      </a:lnTo>
                      <a:lnTo>
                        <a:pt x="32" y="112"/>
                      </a:lnTo>
                      <a:lnTo>
                        <a:pt x="32" y="128"/>
                      </a:lnTo>
                      <a:lnTo>
                        <a:pt x="48" y="144"/>
                      </a:lnTo>
                      <a:lnTo>
                        <a:pt x="56" y="152"/>
                      </a:lnTo>
                      <a:lnTo>
                        <a:pt x="64" y="144"/>
                      </a:lnTo>
                      <a:lnTo>
                        <a:pt x="72" y="1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680">
                  <a:extLst>
                    <a:ext uri="{FF2B5EF4-FFF2-40B4-BE49-F238E27FC236}">
                      <a16:creationId xmlns:a16="http://schemas.microsoft.com/office/drawing/2014/main" id="{614FE019-90FD-4EC5-8556-869824A96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49852" y="4724133"/>
                  <a:ext cx="240859" cy="474905"/>
                </a:xfrm>
                <a:custGeom>
                  <a:avLst/>
                  <a:gdLst>
                    <a:gd name="T0" fmla="*/ 2147483647 w 88"/>
                    <a:gd name="T1" fmla="*/ 0 h 184"/>
                    <a:gd name="T2" fmla="*/ 0 w 88"/>
                    <a:gd name="T3" fmla="*/ 0 h 184"/>
                    <a:gd name="T4" fmla="*/ 0 w 88"/>
                    <a:gd name="T5" fmla="*/ 2147483647 h 184"/>
                    <a:gd name="T6" fmla="*/ 0 w 88"/>
                    <a:gd name="T7" fmla="*/ 2147483647 h 184"/>
                    <a:gd name="T8" fmla="*/ 2147483647 w 88"/>
                    <a:gd name="T9" fmla="*/ 2147483647 h 184"/>
                    <a:gd name="T10" fmla="*/ 2147483647 w 88"/>
                    <a:gd name="T11" fmla="*/ 2147483647 h 184"/>
                    <a:gd name="T12" fmla="*/ 2147483647 w 88"/>
                    <a:gd name="T13" fmla="*/ 2147483647 h 184"/>
                    <a:gd name="T14" fmla="*/ 2147483647 w 88"/>
                    <a:gd name="T15" fmla="*/ 2147483647 h 184"/>
                    <a:gd name="T16" fmla="*/ 2147483647 w 88"/>
                    <a:gd name="T17" fmla="*/ 2147483647 h 184"/>
                    <a:gd name="T18" fmla="*/ 2147483647 w 88"/>
                    <a:gd name="T19" fmla="*/ 2147483647 h 184"/>
                    <a:gd name="T20" fmla="*/ 2147483647 w 88"/>
                    <a:gd name="T21" fmla="*/ 2147483647 h 184"/>
                    <a:gd name="T22" fmla="*/ 2147483647 w 88"/>
                    <a:gd name="T23" fmla="*/ 2147483647 h 184"/>
                    <a:gd name="T24" fmla="*/ 2147483647 w 88"/>
                    <a:gd name="T25" fmla="*/ 2147483647 h 184"/>
                    <a:gd name="T26" fmla="*/ 2147483647 w 88"/>
                    <a:gd name="T27" fmla="*/ 2147483647 h 184"/>
                    <a:gd name="T28" fmla="*/ 2147483647 w 88"/>
                    <a:gd name="T29" fmla="*/ 2147483647 h 184"/>
                    <a:gd name="T30" fmla="*/ 2147483647 w 88"/>
                    <a:gd name="T31" fmla="*/ 2147483647 h 184"/>
                    <a:gd name="T32" fmla="*/ 2147483647 w 88"/>
                    <a:gd name="T33" fmla="*/ 2147483647 h 184"/>
                    <a:gd name="T34" fmla="*/ 2147483647 w 88"/>
                    <a:gd name="T35" fmla="*/ 2147483647 h 184"/>
                    <a:gd name="T36" fmla="*/ 2147483647 w 88"/>
                    <a:gd name="T37" fmla="*/ 2147483647 h 184"/>
                    <a:gd name="T38" fmla="*/ 2147483647 w 88"/>
                    <a:gd name="T39" fmla="*/ 2147483647 h 184"/>
                    <a:gd name="T40" fmla="*/ 2147483647 w 88"/>
                    <a:gd name="T41" fmla="*/ 2147483647 h 184"/>
                    <a:gd name="T42" fmla="*/ 2147483647 w 88"/>
                    <a:gd name="T43" fmla="*/ 2147483647 h 184"/>
                    <a:gd name="T44" fmla="*/ 2147483647 w 88"/>
                    <a:gd name="T45" fmla="*/ 2147483647 h 184"/>
                    <a:gd name="T46" fmla="*/ 2147483647 w 88"/>
                    <a:gd name="T47" fmla="*/ 2147483647 h 184"/>
                    <a:gd name="T48" fmla="*/ 2147483647 w 88"/>
                    <a:gd name="T49" fmla="*/ 2147483647 h 184"/>
                    <a:gd name="T50" fmla="*/ 2147483647 w 88"/>
                    <a:gd name="T51" fmla="*/ 2147483647 h 184"/>
                    <a:gd name="T52" fmla="*/ 2147483647 w 88"/>
                    <a:gd name="T53" fmla="*/ 2147483647 h 184"/>
                    <a:gd name="T54" fmla="*/ 2147483647 w 88"/>
                    <a:gd name="T55" fmla="*/ 2147483647 h 184"/>
                    <a:gd name="T56" fmla="*/ 2147483647 w 88"/>
                    <a:gd name="T57" fmla="*/ 0 h 18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88"/>
                    <a:gd name="T88" fmla="*/ 0 h 184"/>
                    <a:gd name="T89" fmla="*/ 88 w 88"/>
                    <a:gd name="T90" fmla="*/ 184 h 18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88" h="184">
                      <a:moveTo>
                        <a:pt x="4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24" y="32"/>
                      </a:lnTo>
                      <a:lnTo>
                        <a:pt x="24" y="40"/>
                      </a:lnTo>
                      <a:lnTo>
                        <a:pt x="24" y="48"/>
                      </a:lnTo>
                      <a:lnTo>
                        <a:pt x="32" y="64"/>
                      </a:lnTo>
                      <a:lnTo>
                        <a:pt x="48" y="88"/>
                      </a:lnTo>
                      <a:lnTo>
                        <a:pt x="64" y="96"/>
                      </a:lnTo>
                      <a:lnTo>
                        <a:pt x="64" y="120"/>
                      </a:lnTo>
                      <a:lnTo>
                        <a:pt x="64" y="144"/>
                      </a:lnTo>
                      <a:lnTo>
                        <a:pt x="48" y="152"/>
                      </a:lnTo>
                      <a:lnTo>
                        <a:pt x="40" y="152"/>
                      </a:lnTo>
                      <a:lnTo>
                        <a:pt x="32" y="160"/>
                      </a:lnTo>
                      <a:lnTo>
                        <a:pt x="24" y="168"/>
                      </a:lnTo>
                      <a:lnTo>
                        <a:pt x="32" y="168"/>
                      </a:lnTo>
                      <a:lnTo>
                        <a:pt x="40" y="184"/>
                      </a:lnTo>
                      <a:lnTo>
                        <a:pt x="72" y="160"/>
                      </a:lnTo>
                      <a:lnTo>
                        <a:pt x="88" y="144"/>
                      </a:lnTo>
                      <a:lnTo>
                        <a:pt x="72" y="88"/>
                      </a:lnTo>
                      <a:lnTo>
                        <a:pt x="64" y="80"/>
                      </a:lnTo>
                      <a:lnTo>
                        <a:pt x="48" y="56"/>
                      </a:lnTo>
                      <a:lnTo>
                        <a:pt x="40" y="40"/>
                      </a:lnTo>
                      <a:lnTo>
                        <a:pt x="48" y="32"/>
                      </a:lnTo>
                      <a:lnTo>
                        <a:pt x="64" y="24"/>
                      </a:lnTo>
                      <a:lnTo>
                        <a:pt x="56" y="1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681">
                  <a:extLst>
                    <a:ext uri="{FF2B5EF4-FFF2-40B4-BE49-F238E27FC236}">
                      <a16:creationId xmlns:a16="http://schemas.microsoft.com/office/drawing/2014/main" id="{13A531EE-AA4C-42E8-A054-3C8D3B3FE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912" y="4477182"/>
                  <a:ext cx="283233" cy="124530"/>
                </a:xfrm>
                <a:custGeom>
                  <a:avLst/>
                  <a:gdLst>
                    <a:gd name="T0" fmla="*/ 2147483647 w 104"/>
                    <a:gd name="T1" fmla="*/ 2147483647 h 48"/>
                    <a:gd name="T2" fmla="*/ 2147483647 w 104"/>
                    <a:gd name="T3" fmla="*/ 2147483647 h 48"/>
                    <a:gd name="T4" fmla="*/ 2147483647 w 104"/>
                    <a:gd name="T5" fmla="*/ 0 h 48"/>
                    <a:gd name="T6" fmla="*/ 2147483647 w 104"/>
                    <a:gd name="T7" fmla="*/ 0 h 48"/>
                    <a:gd name="T8" fmla="*/ 0 w 104"/>
                    <a:gd name="T9" fmla="*/ 2147483647 h 48"/>
                    <a:gd name="T10" fmla="*/ 2147483647 w 104"/>
                    <a:gd name="T11" fmla="*/ 2147483647 h 48"/>
                    <a:gd name="T12" fmla="*/ 2147483647 w 104"/>
                    <a:gd name="T13" fmla="*/ 2147483647 h 48"/>
                    <a:gd name="T14" fmla="*/ 2147483647 w 104"/>
                    <a:gd name="T15" fmla="*/ 2147483647 h 48"/>
                    <a:gd name="T16" fmla="*/ 2147483647 w 104"/>
                    <a:gd name="T17" fmla="*/ 2147483647 h 48"/>
                    <a:gd name="T18" fmla="*/ 2147483647 w 104"/>
                    <a:gd name="T19" fmla="*/ 2147483647 h 48"/>
                    <a:gd name="T20" fmla="*/ 2147483647 w 104"/>
                    <a:gd name="T21" fmla="*/ 2147483647 h 48"/>
                    <a:gd name="T22" fmla="*/ 2147483647 w 104"/>
                    <a:gd name="T23" fmla="*/ 2147483647 h 4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4"/>
                    <a:gd name="T37" fmla="*/ 0 h 48"/>
                    <a:gd name="T38" fmla="*/ 104 w 104"/>
                    <a:gd name="T39" fmla="*/ 48 h 4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4" h="48">
                      <a:moveTo>
                        <a:pt x="72" y="24"/>
                      </a:moveTo>
                      <a:lnTo>
                        <a:pt x="4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40" y="40"/>
                      </a:lnTo>
                      <a:lnTo>
                        <a:pt x="72" y="40"/>
                      </a:lnTo>
                      <a:lnTo>
                        <a:pt x="88" y="48"/>
                      </a:lnTo>
                      <a:lnTo>
                        <a:pt x="96" y="48"/>
                      </a:lnTo>
                      <a:lnTo>
                        <a:pt x="104" y="32"/>
                      </a:lnTo>
                      <a:lnTo>
                        <a:pt x="96" y="24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682">
                  <a:extLst>
                    <a:ext uri="{FF2B5EF4-FFF2-40B4-BE49-F238E27FC236}">
                      <a16:creationId xmlns:a16="http://schemas.microsoft.com/office/drawing/2014/main" id="{B3D18DA2-9AF0-471A-8F1A-388C15754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7428" y="3442949"/>
                  <a:ext cx="2096358" cy="1384609"/>
                </a:xfrm>
                <a:custGeom>
                  <a:avLst/>
                  <a:gdLst>
                    <a:gd name="T0" fmla="*/ 2147483647 w 768"/>
                    <a:gd name="T1" fmla="*/ 2147483647 h 536"/>
                    <a:gd name="T2" fmla="*/ 2147483647 w 768"/>
                    <a:gd name="T3" fmla="*/ 0 h 536"/>
                    <a:gd name="T4" fmla="*/ 2147483647 w 768"/>
                    <a:gd name="T5" fmla="*/ 2147483647 h 536"/>
                    <a:gd name="T6" fmla="*/ 2147483647 w 768"/>
                    <a:gd name="T7" fmla="*/ 2147483647 h 536"/>
                    <a:gd name="T8" fmla="*/ 2147483647 w 768"/>
                    <a:gd name="T9" fmla="*/ 2147483647 h 536"/>
                    <a:gd name="T10" fmla="*/ 2147483647 w 768"/>
                    <a:gd name="T11" fmla="*/ 2147483647 h 536"/>
                    <a:gd name="T12" fmla="*/ 2147483647 w 768"/>
                    <a:gd name="T13" fmla="*/ 2147483647 h 536"/>
                    <a:gd name="T14" fmla="*/ 2147483647 w 768"/>
                    <a:gd name="T15" fmla="*/ 2147483647 h 536"/>
                    <a:gd name="T16" fmla="*/ 2147483647 w 768"/>
                    <a:gd name="T17" fmla="*/ 2147483647 h 536"/>
                    <a:gd name="T18" fmla="*/ 2147483647 w 768"/>
                    <a:gd name="T19" fmla="*/ 2147483647 h 536"/>
                    <a:gd name="T20" fmla="*/ 2147483647 w 768"/>
                    <a:gd name="T21" fmla="*/ 2147483647 h 536"/>
                    <a:gd name="T22" fmla="*/ 2147483647 w 768"/>
                    <a:gd name="T23" fmla="*/ 2147483647 h 536"/>
                    <a:gd name="T24" fmla="*/ 2147483647 w 768"/>
                    <a:gd name="T25" fmla="*/ 2147483647 h 536"/>
                    <a:gd name="T26" fmla="*/ 2147483647 w 768"/>
                    <a:gd name="T27" fmla="*/ 2147483647 h 536"/>
                    <a:gd name="T28" fmla="*/ 0 w 768"/>
                    <a:gd name="T29" fmla="*/ 2147483647 h 536"/>
                    <a:gd name="T30" fmla="*/ 0 w 768"/>
                    <a:gd name="T31" fmla="*/ 2147483647 h 536"/>
                    <a:gd name="T32" fmla="*/ 2147483647 w 768"/>
                    <a:gd name="T33" fmla="*/ 2147483647 h 536"/>
                    <a:gd name="T34" fmla="*/ 2147483647 w 768"/>
                    <a:gd name="T35" fmla="*/ 2147483647 h 536"/>
                    <a:gd name="T36" fmla="*/ 2147483647 w 768"/>
                    <a:gd name="T37" fmla="*/ 2147483647 h 536"/>
                    <a:gd name="T38" fmla="*/ 2147483647 w 768"/>
                    <a:gd name="T39" fmla="*/ 2147483647 h 536"/>
                    <a:gd name="T40" fmla="*/ 2147483647 w 768"/>
                    <a:gd name="T41" fmla="*/ 2147483647 h 536"/>
                    <a:gd name="T42" fmla="*/ 2147483647 w 768"/>
                    <a:gd name="T43" fmla="*/ 2147483647 h 536"/>
                    <a:gd name="T44" fmla="*/ 2147483647 w 768"/>
                    <a:gd name="T45" fmla="*/ 2147483647 h 536"/>
                    <a:gd name="T46" fmla="*/ 2147483647 w 768"/>
                    <a:gd name="T47" fmla="*/ 2147483647 h 536"/>
                    <a:gd name="T48" fmla="*/ 2147483647 w 768"/>
                    <a:gd name="T49" fmla="*/ 2147483647 h 536"/>
                    <a:gd name="T50" fmla="*/ 2147483647 w 768"/>
                    <a:gd name="T51" fmla="*/ 2147483647 h 536"/>
                    <a:gd name="T52" fmla="*/ 2147483647 w 768"/>
                    <a:gd name="T53" fmla="*/ 2147483647 h 536"/>
                    <a:gd name="T54" fmla="*/ 2147483647 w 768"/>
                    <a:gd name="T55" fmla="*/ 2147483647 h 536"/>
                    <a:gd name="T56" fmla="*/ 2147483647 w 768"/>
                    <a:gd name="T57" fmla="*/ 2147483647 h 536"/>
                    <a:gd name="T58" fmla="*/ 2147483647 w 768"/>
                    <a:gd name="T59" fmla="*/ 2147483647 h 536"/>
                    <a:gd name="T60" fmla="*/ 2147483647 w 768"/>
                    <a:gd name="T61" fmla="*/ 2147483647 h 536"/>
                    <a:gd name="T62" fmla="*/ 2147483647 w 768"/>
                    <a:gd name="T63" fmla="*/ 2147483647 h 536"/>
                    <a:gd name="T64" fmla="*/ 2147483647 w 768"/>
                    <a:gd name="T65" fmla="*/ 2147483647 h 536"/>
                    <a:gd name="T66" fmla="*/ 2147483647 w 768"/>
                    <a:gd name="T67" fmla="*/ 2147483647 h 536"/>
                    <a:gd name="T68" fmla="*/ 2147483647 w 768"/>
                    <a:gd name="T69" fmla="*/ 2147483647 h 536"/>
                    <a:gd name="T70" fmla="*/ 2147483647 w 768"/>
                    <a:gd name="T71" fmla="*/ 2147483647 h 536"/>
                    <a:gd name="T72" fmla="*/ 2147483647 w 768"/>
                    <a:gd name="T73" fmla="*/ 2147483647 h 536"/>
                    <a:gd name="T74" fmla="*/ 2147483647 w 768"/>
                    <a:gd name="T75" fmla="*/ 2147483647 h 536"/>
                    <a:gd name="T76" fmla="*/ 2147483647 w 768"/>
                    <a:gd name="T77" fmla="*/ 2147483647 h 536"/>
                    <a:gd name="T78" fmla="*/ 2147483647 w 768"/>
                    <a:gd name="T79" fmla="*/ 2147483647 h 536"/>
                    <a:gd name="T80" fmla="*/ 2147483647 w 768"/>
                    <a:gd name="T81" fmla="*/ 2147483647 h 536"/>
                    <a:gd name="T82" fmla="*/ 2147483647 w 768"/>
                    <a:gd name="T83" fmla="*/ 2147483647 h 536"/>
                    <a:gd name="T84" fmla="*/ 2147483647 w 768"/>
                    <a:gd name="T85" fmla="*/ 2147483647 h 536"/>
                    <a:gd name="T86" fmla="*/ 2147483647 w 768"/>
                    <a:gd name="T87" fmla="*/ 2147483647 h 536"/>
                    <a:gd name="T88" fmla="*/ 2147483647 w 768"/>
                    <a:gd name="T89" fmla="*/ 2147483647 h 536"/>
                    <a:gd name="T90" fmla="*/ 2147483647 w 768"/>
                    <a:gd name="T91" fmla="*/ 2147483647 h 536"/>
                    <a:gd name="T92" fmla="*/ 2147483647 w 768"/>
                    <a:gd name="T93" fmla="*/ 2147483647 h 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68"/>
                    <a:gd name="T142" fmla="*/ 0 h 536"/>
                    <a:gd name="T143" fmla="*/ 768 w 768"/>
                    <a:gd name="T144" fmla="*/ 536 h 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68" h="536">
                      <a:moveTo>
                        <a:pt x="744" y="152"/>
                      </a:moveTo>
                      <a:lnTo>
                        <a:pt x="768" y="96"/>
                      </a:lnTo>
                      <a:lnTo>
                        <a:pt x="720" y="96"/>
                      </a:lnTo>
                      <a:lnTo>
                        <a:pt x="712" y="80"/>
                      </a:lnTo>
                      <a:lnTo>
                        <a:pt x="680" y="72"/>
                      </a:lnTo>
                      <a:lnTo>
                        <a:pt x="640" y="0"/>
                      </a:lnTo>
                      <a:lnTo>
                        <a:pt x="600" y="0"/>
                      </a:lnTo>
                      <a:lnTo>
                        <a:pt x="592" y="16"/>
                      </a:lnTo>
                      <a:lnTo>
                        <a:pt x="568" y="64"/>
                      </a:lnTo>
                      <a:lnTo>
                        <a:pt x="544" y="64"/>
                      </a:lnTo>
                      <a:lnTo>
                        <a:pt x="536" y="72"/>
                      </a:lnTo>
                      <a:lnTo>
                        <a:pt x="544" y="72"/>
                      </a:lnTo>
                      <a:lnTo>
                        <a:pt x="536" y="72"/>
                      </a:lnTo>
                      <a:lnTo>
                        <a:pt x="528" y="88"/>
                      </a:lnTo>
                      <a:lnTo>
                        <a:pt x="528" y="104"/>
                      </a:lnTo>
                      <a:lnTo>
                        <a:pt x="568" y="112"/>
                      </a:lnTo>
                      <a:lnTo>
                        <a:pt x="576" y="128"/>
                      </a:lnTo>
                      <a:lnTo>
                        <a:pt x="536" y="136"/>
                      </a:lnTo>
                      <a:lnTo>
                        <a:pt x="512" y="152"/>
                      </a:lnTo>
                      <a:lnTo>
                        <a:pt x="480" y="160"/>
                      </a:lnTo>
                      <a:lnTo>
                        <a:pt x="472" y="192"/>
                      </a:lnTo>
                      <a:lnTo>
                        <a:pt x="432" y="192"/>
                      </a:lnTo>
                      <a:lnTo>
                        <a:pt x="384" y="224"/>
                      </a:lnTo>
                      <a:lnTo>
                        <a:pt x="344" y="200"/>
                      </a:lnTo>
                      <a:lnTo>
                        <a:pt x="296" y="200"/>
                      </a:lnTo>
                      <a:lnTo>
                        <a:pt x="264" y="160"/>
                      </a:lnTo>
                      <a:lnTo>
                        <a:pt x="208" y="144"/>
                      </a:lnTo>
                      <a:lnTo>
                        <a:pt x="208" y="104"/>
                      </a:lnTo>
                      <a:lnTo>
                        <a:pt x="184" y="96"/>
                      </a:lnTo>
                      <a:lnTo>
                        <a:pt x="176" y="88"/>
                      </a:lnTo>
                      <a:lnTo>
                        <a:pt x="176" y="96"/>
                      </a:lnTo>
                      <a:lnTo>
                        <a:pt x="176" y="88"/>
                      </a:lnTo>
                      <a:lnTo>
                        <a:pt x="168" y="88"/>
                      </a:lnTo>
                      <a:lnTo>
                        <a:pt x="168" y="96"/>
                      </a:lnTo>
                      <a:lnTo>
                        <a:pt x="168" y="88"/>
                      </a:lnTo>
                      <a:lnTo>
                        <a:pt x="152" y="96"/>
                      </a:lnTo>
                      <a:lnTo>
                        <a:pt x="144" y="120"/>
                      </a:lnTo>
                      <a:lnTo>
                        <a:pt x="112" y="112"/>
                      </a:lnTo>
                      <a:lnTo>
                        <a:pt x="104" y="152"/>
                      </a:lnTo>
                      <a:lnTo>
                        <a:pt x="80" y="160"/>
                      </a:lnTo>
                      <a:lnTo>
                        <a:pt x="72" y="208"/>
                      </a:lnTo>
                      <a:lnTo>
                        <a:pt x="56" y="224"/>
                      </a:lnTo>
                      <a:lnTo>
                        <a:pt x="32" y="240"/>
                      </a:lnTo>
                      <a:lnTo>
                        <a:pt x="0" y="248"/>
                      </a:lnTo>
                      <a:lnTo>
                        <a:pt x="0" y="264"/>
                      </a:lnTo>
                      <a:lnTo>
                        <a:pt x="8" y="272"/>
                      </a:lnTo>
                      <a:lnTo>
                        <a:pt x="8" y="280"/>
                      </a:lnTo>
                      <a:lnTo>
                        <a:pt x="0" y="288"/>
                      </a:lnTo>
                      <a:lnTo>
                        <a:pt x="8" y="296"/>
                      </a:lnTo>
                      <a:lnTo>
                        <a:pt x="24" y="296"/>
                      </a:lnTo>
                      <a:lnTo>
                        <a:pt x="32" y="312"/>
                      </a:lnTo>
                      <a:lnTo>
                        <a:pt x="48" y="312"/>
                      </a:lnTo>
                      <a:lnTo>
                        <a:pt x="72" y="312"/>
                      </a:lnTo>
                      <a:lnTo>
                        <a:pt x="80" y="320"/>
                      </a:lnTo>
                      <a:lnTo>
                        <a:pt x="64" y="344"/>
                      </a:lnTo>
                      <a:lnTo>
                        <a:pt x="64" y="360"/>
                      </a:lnTo>
                      <a:lnTo>
                        <a:pt x="56" y="368"/>
                      </a:lnTo>
                      <a:lnTo>
                        <a:pt x="64" y="384"/>
                      </a:lnTo>
                      <a:lnTo>
                        <a:pt x="88" y="392"/>
                      </a:lnTo>
                      <a:lnTo>
                        <a:pt x="80" y="400"/>
                      </a:lnTo>
                      <a:lnTo>
                        <a:pt x="88" y="400"/>
                      </a:lnTo>
                      <a:lnTo>
                        <a:pt x="120" y="408"/>
                      </a:lnTo>
                      <a:lnTo>
                        <a:pt x="144" y="424"/>
                      </a:lnTo>
                      <a:lnTo>
                        <a:pt x="168" y="424"/>
                      </a:lnTo>
                      <a:lnTo>
                        <a:pt x="176" y="432"/>
                      </a:lnTo>
                      <a:lnTo>
                        <a:pt x="184" y="432"/>
                      </a:lnTo>
                      <a:lnTo>
                        <a:pt x="192" y="440"/>
                      </a:lnTo>
                      <a:lnTo>
                        <a:pt x="208" y="440"/>
                      </a:lnTo>
                      <a:lnTo>
                        <a:pt x="224" y="440"/>
                      </a:lnTo>
                      <a:lnTo>
                        <a:pt x="240" y="424"/>
                      </a:lnTo>
                      <a:lnTo>
                        <a:pt x="256" y="416"/>
                      </a:lnTo>
                      <a:lnTo>
                        <a:pt x="272" y="416"/>
                      </a:lnTo>
                      <a:lnTo>
                        <a:pt x="288" y="424"/>
                      </a:lnTo>
                      <a:lnTo>
                        <a:pt x="296" y="424"/>
                      </a:lnTo>
                      <a:lnTo>
                        <a:pt x="304" y="432"/>
                      </a:lnTo>
                      <a:lnTo>
                        <a:pt x="312" y="448"/>
                      </a:lnTo>
                      <a:lnTo>
                        <a:pt x="304" y="472"/>
                      </a:lnTo>
                      <a:lnTo>
                        <a:pt x="304" y="480"/>
                      </a:lnTo>
                      <a:lnTo>
                        <a:pt x="312" y="488"/>
                      </a:lnTo>
                      <a:lnTo>
                        <a:pt x="320" y="496"/>
                      </a:lnTo>
                      <a:lnTo>
                        <a:pt x="320" y="504"/>
                      </a:lnTo>
                      <a:lnTo>
                        <a:pt x="344" y="512"/>
                      </a:lnTo>
                      <a:lnTo>
                        <a:pt x="336" y="520"/>
                      </a:lnTo>
                      <a:lnTo>
                        <a:pt x="360" y="512"/>
                      </a:lnTo>
                      <a:lnTo>
                        <a:pt x="360" y="496"/>
                      </a:lnTo>
                      <a:lnTo>
                        <a:pt x="400" y="496"/>
                      </a:lnTo>
                      <a:lnTo>
                        <a:pt x="416" y="512"/>
                      </a:lnTo>
                      <a:lnTo>
                        <a:pt x="424" y="520"/>
                      </a:lnTo>
                      <a:lnTo>
                        <a:pt x="432" y="520"/>
                      </a:lnTo>
                      <a:lnTo>
                        <a:pt x="456" y="536"/>
                      </a:lnTo>
                      <a:lnTo>
                        <a:pt x="456" y="520"/>
                      </a:lnTo>
                      <a:lnTo>
                        <a:pt x="488" y="512"/>
                      </a:lnTo>
                      <a:lnTo>
                        <a:pt x="496" y="504"/>
                      </a:lnTo>
                      <a:lnTo>
                        <a:pt x="504" y="504"/>
                      </a:lnTo>
                      <a:lnTo>
                        <a:pt x="512" y="504"/>
                      </a:lnTo>
                      <a:lnTo>
                        <a:pt x="528" y="496"/>
                      </a:lnTo>
                      <a:lnTo>
                        <a:pt x="544" y="488"/>
                      </a:lnTo>
                      <a:lnTo>
                        <a:pt x="568" y="472"/>
                      </a:lnTo>
                      <a:lnTo>
                        <a:pt x="576" y="456"/>
                      </a:lnTo>
                      <a:lnTo>
                        <a:pt x="584" y="440"/>
                      </a:lnTo>
                      <a:lnTo>
                        <a:pt x="600" y="416"/>
                      </a:lnTo>
                      <a:lnTo>
                        <a:pt x="600" y="400"/>
                      </a:lnTo>
                      <a:lnTo>
                        <a:pt x="592" y="392"/>
                      </a:lnTo>
                      <a:lnTo>
                        <a:pt x="600" y="384"/>
                      </a:lnTo>
                      <a:lnTo>
                        <a:pt x="592" y="368"/>
                      </a:lnTo>
                      <a:lnTo>
                        <a:pt x="576" y="328"/>
                      </a:lnTo>
                      <a:lnTo>
                        <a:pt x="576" y="320"/>
                      </a:lnTo>
                      <a:lnTo>
                        <a:pt x="592" y="304"/>
                      </a:lnTo>
                      <a:lnTo>
                        <a:pt x="608" y="296"/>
                      </a:lnTo>
                      <a:lnTo>
                        <a:pt x="608" y="288"/>
                      </a:lnTo>
                      <a:lnTo>
                        <a:pt x="584" y="288"/>
                      </a:lnTo>
                      <a:lnTo>
                        <a:pt x="576" y="288"/>
                      </a:lnTo>
                      <a:lnTo>
                        <a:pt x="568" y="288"/>
                      </a:lnTo>
                      <a:lnTo>
                        <a:pt x="560" y="272"/>
                      </a:lnTo>
                      <a:lnTo>
                        <a:pt x="552" y="264"/>
                      </a:lnTo>
                      <a:lnTo>
                        <a:pt x="568" y="256"/>
                      </a:lnTo>
                      <a:lnTo>
                        <a:pt x="584" y="248"/>
                      </a:lnTo>
                      <a:lnTo>
                        <a:pt x="600" y="232"/>
                      </a:lnTo>
                      <a:lnTo>
                        <a:pt x="608" y="232"/>
                      </a:lnTo>
                      <a:lnTo>
                        <a:pt x="600" y="248"/>
                      </a:lnTo>
                      <a:lnTo>
                        <a:pt x="608" y="256"/>
                      </a:lnTo>
                      <a:lnTo>
                        <a:pt x="616" y="256"/>
                      </a:lnTo>
                      <a:lnTo>
                        <a:pt x="640" y="248"/>
                      </a:lnTo>
                      <a:lnTo>
                        <a:pt x="656" y="256"/>
                      </a:lnTo>
                      <a:lnTo>
                        <a:pt x="664" y="272"/>
                      </a:lnTo>
                      <a:lnTo>
                        <a:pt x="664" y="280"/>
                      </a:lnTo>
                      <a:lnTo>
                        <a:pt x="664" y="304"/>
                      </a:lnTo>
                      <a:lnTo>
                        <a:pt x="656" y="328"/>
                      </a:lnTo>
                      <a:lnTo>
                        <a:pt x="672" y="328"/>
                      </a:lnTo>
                      <a:lnTo>
                        <a:pt x="688" y="320"/>
                      </a:lnTo>
                      <a:lnTo>
                        <a:pt x="696" y="312"/>
                      </a:lnTo>
                      <a:lnTo>
                        <a:pt x="704" y="304"/>
                      </a:lnTo>
                      <a:lnTo>
                        <a:pt x="688" y="272"/>
                      </a:lnTo>
                      <a:lnTo>
                        <a:pt x="688" y="264"/>
                      </a:lnTo>
                      <a:lnTo>
                        <a:pt x="688" y="248"/>
                      </a:lnTo>
                      <a:lnTo>
                        <a:pt x="688" y="240"/>
                      </a:lnTo>
                      <a:lnTo>
                        <a:pt x="680" y="224"/>
                      </a:lnTo>
                      <a:lnTo>
                        <a:pt x="688" y="216"/>
                      </a:lnTo>
                      <a:lnTo>
                        <a:pt x="704" y="200"/>
                      </a:lnTo>
                      <a:lnTo>
                        <a:pt x="720" y="200"/>
                      </a:lnTo>
                      <a:lnTo>
                        <a:pt x="728" y="160"/>
                      </a:lnTo>
                      <a:lnTo>
                        <a:pt x="744" y="1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683">
                  <a:extLst>
                    <a:ext uri="{FF2B5EF4-FFF2-40B4-BE49-F238E27FC236}">
                      <a16:creationId xmlns:a16="http://schemas.microsoft.com/office/drawing/2014/main" id="{A71A6644-22DD-46FE-ACD0-54B1CE7CE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9145" y="3506268"/>
                  <a:ext cx="1090552" cy="515007"/>
                </a:xfrm>
                <a:custGeom>
                  <a:avLst/>
                  <a:gdLst>
                    <a:gd name="T0" fmla="*/ 2147483647 w 400"/>
                    <a:gd name="T1" fmla="*/ 2147483647 h 200"/>
                    <a:gd name="T2" fmla="*/ 2147483647 w 400"/>
                    <a:gd name="T3" fmla="*/ 2147483647 h 200"/>
                    <a:gd name="T4" fmla="*/ 2147483647 w 400"/>
                    <a:gd name="T5" fmla="*/ 2147483647 h 200"/>
                    <a:gd name="T6" fmla="*/ 2147483647 w 400"/>
                    <a:gd name="T7" fmla="*/ 2147483647 h 200"/>
                    <a:gd name="T8" fmla="*/ 2147483647 w 400"/>
                    <a:gd name="T9" fmla="*/ 2147483647 h 200"/>
                    <a:gd name="T10" fmla="*/ 2147483647 w 400"/>
                    <a:gd name="T11" fmla="*/ 2147483647 h 200"/>
                    <a:gd name="T12" fmla="*/ 2147483647 w 400"/>
                    <a:gd name="T13" fmla="*/ 2147483647 h 200"/>
                    <a:gd name="T14" fmla="*/ 2147483647 w 400"/>
                    <a:gd name="T15" fmla="*/ 2147483647 h 200"/>
                    <a:gd name="T16" fmla="*/ 2147483647 w 400"/>
                    <a:gd name="T17" fmla="*/ 2147483647 h 200"/>
                    <a:gd name="T18" fmla="*/ 2147483647 w 400"/>
                    <a:gd name="T19" fmla="*/ 2147483647 h 200"/>
                    <a:gd name="T20" fmla="*/ 2147483647 w 400"/>
                    <a:gd name="T21" fmla="*/ 2147483647 h 200"/>
                    <a:gd name="T22" fmla="*/ 2147483647 w 400"/>
                    <a:gd name="T23" fmla="*/ 2147483647 h 200"/>
                    <a:gd name="T24" fmla="*/ 2147483647 w 400"/>
                    <a:gd name="T25" fmla="*/ 2147483647 h 200"/>
                    <a:gd name="T26" fmla="*/ 2147483647 w 400"/>
                    <a:gd name="T27" fmla="*/ 2147483647 h 200"/>
                    <a:gd name="T28" fmla="*/ 2147483647 w 400"/>
                    <a:gd name="T29" fmla="*/ 2147483647 h 200"/>
                    <a:gd name="T30" fmla="*/ 2147483647 w 400"/>
                    <a:gd name="T31" fmla="*/ 2147483647 h 200"/>
                    <a:gd name="T32" fmla="*/ 2147483647 w 400"/>
                    <a:gd name="T33" fmla="*/ 2147483647 h 200"/>
                    <a:gd name="T34" fmla="*/ 2147483647 w 400"/>
                    <a:gd name="T35" fmla="*/ 2147483647 h 200"/>
                    <a:gd name="T36" fmla="*/ 2147483647 w 400"/>
                    <a:gd name="T37" fmla="*/ 2147483647 h 200"/>
                    <a:gd name="T38" fmla="*/ 2147483647 w 400"/>
                    <a:gd name="T39" fmla="*/ 2147483647 h 200"/>
                    <a:gd name="T40" fmla="*/ 2147483647 w 400"/>
                    <a:gd name="T41" fmla="*/ 2147483647 h 200"/>
                    <a:gd name="T42" fmla="*/ 2147483647 w 400"/>
                    <a:gd name="T43" fmla="*/ 0 h 200"/>
                    <a:gd name="T44" fmla="*/ 2147483647 w 400"/>
                    <a:gd name="T45" fmla="*/ 2147483647 h 200"/>
                    <a:gd name="T46" fmla="*/ 2147483647 w 400"/>
                    <a:gd name="T47" fmla="*/ 2147483647 h 200"/>
                    <a:gd name="T48" fmla="*/ 2147483647 w 400"/>
                    <a:gd name="T49" fmla="*/ 2147483647 h 200"/>
                    <a:gd name="T50" fmla="*/ 2147483647 w 400"/>
                    <a:gd name="T51" fmla="*/ 2147483647 h 200"/>
                    <a:gd name="T52" fmla="*/ 2147483647 w 400"/>
                    <a:gd name="T53" fmla="*/ 2147483647 h 200"/>
                    <a:gd name="T54" fmla="*/ 0 w 400"/>
                    <a:gd name="T55" fmla="*/ 2147483647 h 200"/>
                    <a:gd name="T56" fmla="*/ 2147483647 w 400"/>
                    <a:gd name="T57" fmla="*/ 2147483647 h 200"/>
                    <a:gd name="T58" fmla="*/ 2147483647 w 400"/>
                    <a:gd name="T59" fmla="*/ 2147483647 h 20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00"/>
                    <a:gd name="T91" fmla="*/ 0 h 200"/>
                    <a:gd name="T92" fmla="*/ 400 w 400"/>
                    <a:gd name="T93" fmla="*/ 200 h 200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00" h="200">
                      <a:moveTo>
                        <a:pt x="32" y="80"/>
                      </a:moveTo>
                      <a:lnTo>
                        <a:pt x="32" y="120"/>
                      </a:lnTo>
                      <a:lnTo>
                        <a:pt x="88" y="136"/>
                      </a:lnTo>
                      <a:lnTo>
                        <a:pt x="120" y="176"/>
                      </a:lnTo>
                      <a:lnTo>
                        <a:pt x="168" y="176"/>
                      </a:lnTo>
                      <a:lnTo>
                        <a:pt x="208" y="200"/>
                      </a:lnTo>
                      <a:lnTo>
                        <a:pt x="256" y="168"/>
                      </a:lnTo>
                      <a:lnTo>
                        <a:pt x="296" y="168"/>
                      </a:lnTo>
                      <a:lnTo>
                        <a:pt x="304" y="136"/>
                      </a:lnTo>
                      <a:lnTo>
                        <a:pt x="336" y="128"/>
                      </a:lnTo>
                      <a:lnTo>
                        <a:pt x="360" y="112"/>
                      </a:lnTo>
                      <a:lnTo>
                        <a:pt x="400" y="104"/>
                      </a:lnTo>
                      <a:lnTo>
                        <a:pt x="392" y="88"/>
                      </a:lnTo>
                      <a:lnTo>
                        <a:pt x="352" y="80"/>
                      </a:lnTo>
                      <a:lnTo>
                        <a:pt x="352" y="64"/>
                      </a:lnTo>
                      <a:lnTo>
                        <a:pt x="360" y="48"/>
                      </a:lnTo>
                      <a:lnTo>
                        <a:pt x="336" y="40"/>
                      </a:lnTo>
                      <a:lnTo>
                        <a:pt x="272" y="56"/>
                      </a:lnTo>
                      <a:lnTo>
                        <a:pt x="248" y="32"/>
                      </a:lnTo>
                      <a:lnTo>
                        <a:pt x="208" y="32"/>
                      </a:lnTo>
                      <a:lnTo>
                        <a:pt x="192" y="24"/>
                      </a:lnTo>
                      <a:lnTo>
                        <a:pt x="144" y="0"/>
                      </a:lnTo>
                      <a:lnTo>
                        <a:pt x="128" y="16"/>
                      </a:lnTo>
                      <a:lnTo>
                        <a:pt x="112" y="40"/>
                      </a:lnTo>
                      <a:lnTo>
                        <a:pt x="80" y="32"/>
                      </a:lnTo>
                      <a:lnTo>
                        <a:pt x="40" y="32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32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684">
                  <a:extLst>
                    <a:ext uri="{FF2B5EF4-FFF2-40B4-BE49-F238E27FC236}">
                      <a16:creationId xmlns:a16="http://schemas.microsoft.com/office/drawing/2014/main" id="{20BB80F1-BAED-4F26-9D07-5FC4D3037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5912" y="4477182"/>
                  <a:ext cx="283233" cy="124530"/>
                </a:xfrm>
                <a:custGeom>
                  <a:avLst/>
                  <a:gdLst>
                    <a:gd name="T0" fmla="*/ 2147483647 w 104"/>
                    <a:gd name="T1" fmla="*/ 2147483647 h 48"/>
                    <a:gd name="T2" fmla="*/ 2147483647 w 104"/>
                    <a:gd name="T3" fmla="*/ 2147483647 h 48"/>
                    <a:gd name="T4" fmla="*/ 2147483647 w 104"/>
                    <a:gd name="T5" fmla="*/ 0 h 48"/>
                    <a:gd name="T6" fmla="*/ 2147483647 w 104"/>
                    <a:gd name="T7" fmla="*/ 0 h 48"/>
                    <a:gd name="T8" fmla="*/ 0 w 104"/>
                    <a:gd name="T9" fmla="*/ 2147483647 h 48"/>
                    <a:gd name="T10" fmla="*/ 2147483647 w 104"/>
                    <a:gd name="T11" fmla="*/ 2147483647 h 48"/>
                    <a:gd name="T12" fmla="*/ 2147483647 w 104"/>
                    <a:gd name="T13" fmla="*/ 2147483647 h 48"/>
                    <a:gd name="T14" fmla="*/ 2147483647 w 104"/>
                    <a:gd name="T15" fmla="*/ 2147483647 h 48"/>
                    <a:gd name="T16" fmla="*/ 2147483647 w 104"/>
                    <a:gd name="T17" fmla="*/ 2147483647 h 48"/>
                    <a:gd name="T18" fmla="*/ 2147483647 w 104"/>
                    <a:gd name="T19" fmla="*/ 2147483647 h 48"/>
                    <a:gd name="T20" fmla="*/ 2147483647 w 104"/>
                    <a:gd name="T21" fmla="*/ 2147483647 h 48"/>
                    <a:gd name="T22" fmla="*/ 2147483647 w 104"/>
                    <a:gd name="T23" fmla="*/ 2147483647 h 48"/>
                    <a:gd name="T24" fmla="*/ 2147483647 w 104"/>
                    <a:gd name="T25" fmla="*/ 2147483647 h 4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04"/>
                    <a:gd name="T40" fmla="*/ 0 h 48"/>
                    <a:gd name="T41" fmla="*/ 104 w 104"/>
                    <a:gd name="T42" fmla="*/ 48 h 4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04" h="48">
                      <a:moveTo>
                        <a:pt x="72" y="24"/>
                      </a:moveTo>
                      <a:lnTo>
                        <a:pt x="48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16"/>
                      </a:lnTo>
                      <a:lnTo>
                        <a:pt x="40" y="40"/>
                      </a:lnTo>
                      <a:lnTo>
                        <a:pt x="72" y="40"/>
                      </a:lnTo>
                      <a:lnTo>
                        <a:pt x="88" y="48"/>
                      </a:lnTo>
                      <a:lnTo>
                        <a:pt x="96" y="48"/>
                      </a:lnTo>
                      <a:lnTo>
                        <a:pt x="104" y="32"/>
                      </a:lnTo>
                      <a:lnTo>
                        <a:pt x="96" y="24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685">
                  <a:extLst>
                    <a:ext uri="{FF2B5EF4-FFF2-40B4-BE49-F238E27FC236}">
                      <a16:creationId xmlns:a16="http://schemas.microsoft.com/office/drawing/2014/main" id="{A47D841A-9CEC-45DD-A870-49C26B8D8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9145" y="3506268"/>
                  <a:ext cx="1090552" cy="515007"/>
                </a:xfrm>
                <a:custGeom>
                  <a:avLst/>
                  <a:gdLst>
                    <a:gd name="T0" fmla="*/ 2147483647 w 400"/>
                    <a:gd name="T1" fmla="*/ 2147483647 h 200"/>
                    <a:gd name="T2" fmla="*/ 2147483647 w 400"/>
                    <a:gd name="T3" fmla="*/ 2147483647 h 200"/>
                    <a:gd name="T4" fmla="*/ 2147483647 w 400"/>
                    <a:gd name="T5" fmla="*/ 2147483647 h 200"/>
                    <a:gd name="T6" fmla="*/ 2147483647 w 400"/>
                    <a:gd name="T7" fmla="*/ 2147483647 h 200"/>
                    <a:gd name="T8" fmla="*/ 2147483647 w 400"/>
                    <a:gd name="T9" fmla="*/ 2147483647 h 200"/>
                    <a:gd name="T10" fmla="*/ 2147483647 w 400"/>
                    <a:gd name="T11" fmla="*/ 2147483647 h 200"/>
                    <a:gd name="T12" fmla="*/ 2147483647 w 400"/>
                    <a:gd name="T13" fmla="*/ 2147483647 h 200"/>
                    <a:gd name="T14" fmla="*/ 2147483647 w 400"/>
                    <a:gd name="T15" fmla="*/ 2147483647 h 200"/>
                    <a:gd name="T16" fmla="*/ 2147483647 w 400"/>
                    <a:gd name="T17" fmla="*/ 2147483647 h 200"/>
                    <a:gd name="T18" fmla="*/ 2147483647 w 400"/>
                    <a:gd name="T19" fmla="*/ 2147483647 h 200"/>
                    <a:gd name="T20" fmla="*/ 2147483647 w 400"/>
                    <a:gd name="T21" fmla="*/ 2147483647 h 200"/>
                    <a:gd name="T22" fmla="*/ 2147483647 w 400"/>
                    <a:gd name="T23" fmla="*/ 2147483647 h 200"/>
                    <a:gd name="T24" fmla="*/ 2147483647 w 400"/>
                    <a:gd name="T25" fmla="*/ 2147483647 h 200"/>
                    <a:gd name="T26" fmla="*/ 2147483647 w 400"/>
                    <a:gd name="T27" fmla="*/ 2147483647 h 200"/>
                    <a:gd name="T28" fmla="*/ 2147483647 w 400"/>
                    <a:gd name="T29" fmla="*/ 2147483647 h 200"/>
                    <a:gd name="T30" fmla="*/ 2147483647 w 400"/>
                    <a:gd name="T31" fmla="*/ 2147483647 h 200"/>
                    <a:gd name="T32" fmla="*/ 2147483647 w 400"/>
                    <a:gd name="T33" fmla="*/ 2147483647 h 200"/>
                    <a:gd name="T34" fmla="*/ 2147483647 w 400"/>
                    <a:gd name="T35" fmla="*/ 2147483647 h 200"/>
                    <a:gd name="T36" fmla="*/ 2147483647 w 400"/>
                    <a:gd name="T37" fmla="*/ 2147483647 h 200"/>
                    <a:gd name="T38" fmla="*/ 2147483647 w 400"/>
                    <a:gd name="T39" fmla="*/ 2147483647 h 200"/>
                    <a:gd name="T40" fmla="*/ 2147483647 w 400"/>
                    <a:gd name="T41" fmla="*/ 2147483647 h 200"/>
                    <a:gd name="T42" fmla="*/ 2147483647 w 400"/>
                    <a:gd name="T43" fmla="*/ 0 h 200"/>
                    <a:gd name="T44" fmla="*/ 2147483647 w 400"/>
                    <a:gd name="T45" fmla="*/ 2147483647 h 200"/>
                    <a:gd name="T46" fmla="*/ 2147483647 w 400"/>
                    <a:gd name="T47" fmla="*/ 2147483647 h 200"/>
                    <a:gd name="T48" fmla="*/ 2147483647 w 400"/>
                    <a:gd name="T49" fmla="*/ 2147483647 h 200"/>
                    <a:gd name="T50" fmla="*/ 2147483647 w 400"/>
                    <a:gd name="T51" fmla="*/ 2147483647 h 200"/>
                    <a:gd name="T52" fmla="*/ 2147483647 w 400"/>
                    <a:gd name="T53" fmla="*/ 2147483647 h 200"/>
                    <a:gd name="T54" fmla="*/ 0 w 400"/>
                    <a:gd name="T55" fmla="*/ 2147483647 h 200"/>
                    <a:gd name="T56" fmla="*/ 2147483647 w 400"/>
                    <a:gd name="T57" fmla="*/ 2147483647 h 200"/>
                    <a:gd name="T58" fmla="*/ 2147483647 w 400"/>
                    <a:gd name="T59" fmla="*/ 2147483647 h 20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400"/>
                    <a:gd name="T91" fmla="*/ 0 h 200"/>
                    <a:gd name="T92" fmla="*/ 400 w 400"/>
                    <a:gd name="T93" fmla="*/ 200 h 200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400" h="200">
                      <a:moveTo>
                        <a:pt x="32" y="80"/>
                      </a:moveTo>
                      <a:lnTo>
                        <a:pt x="32" y="120"/>
                      </a:lnTo>
                      <a:lnTo>
                        <a:pt x="88" y="136"/>
                      </a:lnTo>
                      <a:lnTo>
                        <a:pt x="120" y="176"/>
                      </a:lnTo>
                      <a:lnTo>
                        <a:pt x="168" y="176"/>
                      </a:lnTo>
                      <a:lnTo>
                        <a:pt x="208" y="200"/>
                      </a:lnTo>
                      <a:lnTo>
                        <a:pt x="256" y="168"/>
                      </a:lnTo>
                      <a:lnTo>
                        <a:pt x="296" y="168"/>
                      </a:lnTo>
                      <a:lnTo>
                        <a:pt x="304" y="136"/>
                      </a:lnTo>
                      <a:lnTo>
                        <a:pt x="336" y="128"/>
                      </a:lnTo>
                      <a:lnTo>
                        <a:pt x="360" y="112"/>
                      </a:lnTo>
                      <a:lnTo>
                        <a:pt x="400" y="104"/>
                      </a:lnTo>
                      <a:lnTo>
                        <a:pt x="392" y="88"/>
                      </a:lnTo>
                      <a:lnTo>
                        <a:pt x="352" y="80"/>
                      </a:lnTo>
                      <a:lnTo>
                        <a:pt x="352" y="64"/>
                      </a:lnTo>
                      <a:lnTo>
                        <a:pt x="360" y="48"/>
                      </a:lnTo>
                      <a:lnTo>
                        <a:pt x="336" y="40"/>
                      </a:lnTo>
                      <a:lnTo>
                        <a:pt x="272" y="56"/>
                      </a:lnTo>
                      <a:lnTo>
                        <a:pt x="248" y="32"/>
                      </a:lnTo>
                      <a:lnTo>
                        <a:pt x="208" y="32"/>
                      </a:lnTo>
                      <a:lnTo>
                        <a:pt x="192" y="24"/>
                      </a:lnTo>
                      <a:lnTo>
                        <a:pt x="144" y="0"/>
                      </a:lnTo>
                      <a:lnTo>
                        <a:pt x="128" y="16"/>
                      </a:lnTo>
                      <a:lnTo>
                        <a:pt x="112" y="40"/>
                      </a:lnTo>
                      <a:lnTo>
                        <a:pt x="80" y="32"/>
                      </a:lnTo>
                      <a:lnTo>
                        <a:pt x="40" y="32"/>
                      </a:lnTo>
                      <a:lnTo>
                        <a:pt x="8" y="48"/>
                      </a:lnTo>
                      <a:lnTo>
                        <a:pt x="0" y="64"/>
                      </a:lnTo>
                      <a:lnTo>
                        <a:pt x="8" y="72"/>
                      </a:lnTo>
                      <a:lnTo>
                        <a:pt x="32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686">
                  <a:extLst>
                    <a:ext uri="{FF2B5EF4-FFF2-40B4-BE49-F238E27FC236}">
                      <a16:creationId xmlns:a16="http://schemas.microsoft.com/office/drawing/2014/main" id="{12ED7C61-109A-4370-8CEE-5AC96B9B7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929" y="2265186"/>
                  <a:ext cx="372438" cy="766177"/>
                </a:xfrm>
                <a:custGeom>
                  <a:avLst/>
                  <a:gdLst>
                    <a:gd name="T0" fmla="*/ 2147483647 w 136"/>
                    <a:gd name="T1" fmla="*/ 2147483647 h 296"/>
                    <a:gd name="T2" fmla="*/ 2147483647 w 136"/>
                    <a:gd name="T3" fmla="*/ 2147483647 h 296"/>
                    <a:gd name="T4" fmla="*/ 2147483647 w 136"/>
                    <a:gd name="T5" fmla="*/ 2147483647 h 296"/>
                    <a:gd name="T6" fmla="*/ 2147483647 w 136"/>
                    <a:gd name="T7" fmla="*/ 2147483647 h 296"/>
                    <a:gd name="T8" fmla="*/ 2147483647 w 136"/>
                    <a:gd name="T9" fmla="*/ 2147483647 h 296"/>
                    <a:gd name="T10" fmla="*/ 2147483647 w 136"/>
                    <a:gd name="T11" fmla="*/ 2147483647 h 296"/>
                    <a:gd name="T12" fmla="*/ 2147483647 w 136"/>
                    <a:gd name="T13" fmla="*/ 2147483647 h 296"/>
                    <a:gd name="T14" fmla="*/ 2147483647 w 136"/>
                    <a:gd name="T15" fmla="*/ 2147483647 h 296"/>
                    <a:gd name="T16" fmla="*/ 2147483647 w 136"/>
                    <a:gd name="T17" fmla="*/ 2147483647 h 296"/>
                    <a:gd name="T18" fmla="*/ 2147483647 w 136"/>
                    <a:gd name="T19" fmla="*/ 2147483647 h 296"/>
                    <a:gd name="T20" fmla="*/ 2147483647 w 136"/>
                    <a:gd name="T21" fmla="*/ 2147483647 h 296"/>
                    <a:gd name="T22" fmla="*/ 2147483647 w 136"/>
                    <a:gd name="T23" fmla="*/ 2147483647 h 296"/>
                    <a:gd name="T24" fmla="*/ 2147483647 w 136"/>
                    <a:gd name="T25" fmla="*/ 2147483647 h 296"/>
                    <a:gd name="T26" fmla="*/ 2147483647 w 136"/>
                    <a:gd name="T27" fmla="*/ 2147483647 h 296"/>
                    <a:gd name="T28" fmla="*/ 2147483647 w 136"/>
                    <a:gd name="T29" fmla="*/ 2147483647 h 296"/>
                    <a:gd name="T30" fmla="*/ 2147483647 w 136"/>
                    <a:gd name="T31" fmla="*/ 2147483647 h 296"/>
                    <a:gd name="T32" fmla="*/ 2147483647 w 136"/>
                    <a:gd name="T33" fmla="*/ 2147483647 h 296"/>
                    <a:gd name="T34" fmla="*/ 2147483647 w 136"/>
                    <a:gd name="T35" fmla="*/ 0 h 296"/>
                    <a:gd name="T36" fmla="*/ 2147483647 w 136"/>
                    <a:gd name="T37" fmla="*/ 0 h 296"/>
                    <a:gd name="T38" fmla="*/ 2147483647 w 136"/>
                    <a:gd name="T39" fmla="*/ 2147483647 h 296"/>
                    <a:gd name="T40" fmla="*/ 2147483647 w 136"/>
                    <a:gd name="T41" fmla="*/ 2147483647 h 296"/>
                    <a:gd name="T42" fmla="*/ 2147483647 w 136"/>
                    <a:gd name="T43" fmla="*/ 2147483647 h 296"/>
                    <a:gd name="T44" fmla="*/ 2147483647 w 136"/>
                    <a:gd name="T45" fmla="*/ 2147483647 h 296"/>
                    <a:gd name="T46" fmla="*/ 2147483647 w 136"/>
                    <a:gd name="T47" fmla="*/ 2147483647 h 296"/>
                    <a:gd name="T48" fmla="*/ 2147483647 w 136"/>
                    <a:gd name="T49" fmla="*/ 2147483647 h 296"/>
                    <a:gd name="T50" fmla="*/ 2147483647 w 136"/>
                    <a:gd name="T51" fmla="*/ 2147483647 h 296"/>
                    <a:gd name="T52" fmla="*/ 2147483647 w 136"/>
                    <a:gd name="T53" fmla="*/ 2147483647 h 296"/>
                    <a:gd name="T54" fmla="*/ 0 w 136"/>
                    <a:gd name="T55" fmla="*/ 2147483647 h 296"/>
                    <a:gd name="T56" fmla="*/ 2147483647 w 136"/>
                    <a:gd name="T57" fmla="*/ 2147483647 h 296"/>
                    <a:gd name="T58" fmla="*/ 2147483647 w 136"/>
                    <a:gd name="T59" fmla="*/ 2147483647 h 296"/>
                    <a:gd name="T60" fmla="*/ 2147483647 w 136"/>
                    <a:gd name="T61" fmla="*/ 2147483647 h 296"/>
                    <a:gd name="T62" fmla="*/ 2147483647 w 136"/>
                    <a:gd name="T63" fmla="*/ 2147483647 h 296"/>
                    <a:gd name="T64" fmla="*/ 2147483647 w 136"/>
                    <a:gd name="T65" fmla="*/ 2147483647 h 296"/>
                    <a:gd name="T66" fmla="*/ 2147483647 w 136"/>
                    <a:gd name="T67" fmla="*/ 2147483647 h 296"/>
                    <a:gd name="T68" fmla="*/ 2147483647 w 136"/>
                    <a:gd name="T69" fmla="*/ 2147483647 h 296"/>
                    <a:gd name="T70" fmla="*/ 2147483647 w 136"/>
                    <a:gd name="T71" fmla="*/ 2147483647 h 296"/>
                    <a:gd name="T72" fmla="*/ 2147483647 w 136"/>
                    <a:gd name="T73" fmla="*/ 2147483647 h 296"/>
                    <a:gd name="T74" fmla="*/ 2147483647 w 136"/>
                    <a:gd name="T75" fmla="*/ 2147483647 h 296"/>
                    <a:gd name="T76" fmla="*/ 2147483647 w 136"/>
                    <a:gd name="T77" fmla="*/ 2147483647 h 296"/>
                    <a:gd name="T78" fmla="*/ 2147483647 w 136"/>
                    <a:gd name="T79" fmla="*/ 2147483647 h 296"/>
                    <a:gd name="T80" fmla="*/ 2147483647 w 136"/>
                    <a:gd name="T81" fmla="*/ 2147483647 h 296"/>
                    <a:gd name="T82" fmla="*/ 2147483647 w 136"/>
                    <a:gd name="T83" fmla="*/ 2147483647 h 296"/>
                    <a:gd name="T84" fmla="*/ 2147483647 w 136"/>
                    <a:gd name="T85" fmla="*/ 2147483647 h 296"/>
                    <a:gd name="T86" fmla="*/ 2147483647 w 136"/>
                    <a:gd name="T87" fmla="*/ 2147483647 h 296"/>
                    <a:gd name="T88" fmla="*/ 2147483647 w 136"/>
                    <a:gd name="T89" fmla="*/ 2147483647 h 296"/>
                    <a:gd name="T90" fmla="*/ 2147483647 w 136"/>
                    <a:gd name="T91" fmla="*/ 2147483647 h 296"/>
                    <a:gd name="T92" fmla="*/ 2147483647 w 136"/>
                    <a:gd name="T93" fmla="*/ 2147483647 h 296"/>
                    <a:gd name="T94" fmla="*/ 2147483647 w 136"/>
                    <a:gd name="T95" fmla="*/ 2147483647 h 296"/>
                    <a:gd name="T96" fmla="*/ 2147483647 w 136"/>
                    <a:gd name="T97" fmla="*/ 2147483647 h 296"/>
                    <a:gd name="T98" fmla="*/ 2147483647 w 136"/>
                    <a:gd name="T99" fmla="*/ 2147483647 h 296"/>
                    <a:gd name="T100" fmla="*/ 2147483647 w 136"/>
                    <a:gd name="T101" fmla="*/ 2147483647 h 296"/>
                    <a:gd name="T102" fmla="*/ 2147483647 w 136"/>
                    <a:gd name="T103" fmla="*/ 2147483647 h 296"/>
                    <a:gd name="T104" fmla="*/ 2147483647 w 136"/>
                    <a:gd name="T105" fmla="*/ 2147483647 h 29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6"/>
                    <a:gd name="T160" fmla="*/ 0 h 296"/>
                    <a:gd name="T161" fmla="*/ 136 w 136"/>
                    <a:gd name="T162" fmla="*/ 296 h 29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6" h="296">
                      <a:moveTo>
                        <a:pt x="136" y="216"/>
                      </a:moveTo>
                      <a:lnTo>
                        <a:pt x="128" y="216"/>
                      </a:lnTo>
                      <a:lnTo>
                        <a:pt x="120" y="208"/>
                      </a:lnTo>
                      <a:lnTo>
                        <a:pt x="128" y="184"/>
                      </a:lnTo>
                      <a:lnTo>
                        <a:pt x="120" y="176"/>
                      </a:lnTo>
                      <a:lnTo>
                        <a:pt x="120" y="168"/>
                      </a:lnTo>
                      <a:lnTo>
                        <a:pt x="120" y="160"/>
                      </a:lnTo>
                      <a:lnTo>
                        <a:pt x="112" y="152"/>
                      </a:lnTo>
                      <a:lnTo>
                        <a:pt x="120" y="144"/>
                      </a:lnTo>
                      <a:lnTo>
                        <a:pt x="112" y="104"/>
                      </a:lnTo>
                      <a:lnTo>
                        <a:pt x="120" y="80"/>
                      </a:lnTo>
                      <a:lnTo>
                        <a:pt x="112" y="64"/>
                      </a:lnTo>
                      <a:lnTo>
                        <a:pt x="104" y="56"/>
                      </a:lnTo>
                      <a:lnTo>
                        <a:pt x="104" y="40"/>
                      </a:lnTo>
                      <a:lnTo>
                        <a:pt x="104" y="32"/>
                      </a:lnTo>
                      <a:lnTo>
                        <a:pt x="112" y="24"/>
                      </a:lnTo>
                      <a:lnTo>
                        <a:pt x="112" y="8"/>
                      </a:lnTo>
                      <a:lnTo>
                        <a:pt x="96" y="0"/>
                      </a:lnTo>
                      <a:lnTo>
                        <a:pt x="80" y="0"/>
                      </a:lnTo>
                      <a:lnTo>
                        <a:pt x="72" y="8"/>
                      </a:lnTo>
                      <a:lnTo>
                        <a:pt x="64" y="32"/>
                      </a:lnTo>
                      <a:lnTo>
                        <a:pt x="48" y="40"/>
                      </a:lnTo>
                      <a:lnTo>
                        <a:pt x="32" y="40"/>
                      </a:lnTo>
                      <a:lnTo>
                        <a:pt x="24" y="40"/>
                      </a:lnTo>
                      <a:lnTo>
                        <a:pt x="16" y="32"/>
                      </a:lnTo>
                      <a:lnTo>
                        <a:pt x="8" y="24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24" y="56"/>
                      </a:lnTo>
                      <a:lnTo>
                        <a:pt x="32" y="56"/>
                      </a:lnTo>
                      <a:lnTo>
                        <a:pt x="40" y="72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40" y="112"/>
                      </a:lnTo>
                      <a:lnTo>
                        <a:pt x="40" y="120"/>
                      </a:lnTo>
                      <a:lnTo>
                        <a:pt x="40" y="136"/>
                      </a:lnTo>
                      <a:lnTo>
                        <a:pt x="40" y="144"/>
                      </a:lnTo>
                      <a:lnTo>
                        <a:pt x="48" y="144"/>
                      </a:lnTo>
                      <a:lnTo>
                        <a:pt x="56" y="160"/>
                      </a:lnTo>
                      <a:lnTo>
                        <a:pt x="40" y="192"/>
                      </a:lnTo>
                      <a:lnTo>
                        <a:pt x="16" y="208"/>
                      </a:lnTo>
                      <a:lnTo>
                        <a:pt x="8" y="232"/>
                      </a:lnTo>
                      <a:lnTo>
                        <a:pt x="8" y="264"/>
                      </a:lnTo>
                      <a:lnTo>
                        <a:pt x="16" y="280"/>
                      </a:lnTo>
                      <a:lnTo>
                        <a:pt x="24" y="288"/>
                      </a:lnTo>
                      <a:lnTo>
                        <a:pt x="32" y="296"/>
                      </a:lnTo>
                      <a:lnTo>
                        <a:pt x="48" y="296"/>
                      </a:lnTo>
                      <a:lnTo>
                        <a:pt x="80" y="288"/>
                      </a:lnTo>
                      <a:lnTo>
                        <a:pt x="88" y="288"/>
                      </a:lnTo>
                      <a:lnTo>
                        <a:pt x="136" y="232"/>
                      </a:lnTo>
                      <a:lnTo>
                        <a:pt x="136" y="2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687">
                  <a:extLst>
                    <a:ext uri="{FF2B5EF4-FFF2-40B4-BE49-F238E27FC236}">
                      <a16:creationId xmlns:a16="http://schemas.microsoft.com/office/drawing/2014/main" id="{95370DDF-000D-446D-AD17-049E78542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6666" y="3485161"/>
                  <a:ext cx="20073" cy="21107"/>
                </a:xfrm>
                <a:custGeom>
                  <a:avLst/>
                  <a:gdLst>
                    <a:gd name="T0" fmla="*/ 2147483647 w 8"/>
                    <a:gd name="T1" fmla="*/ 2147483647 h 8"/>
                    <a:gd name="T2" fmla="*/ 0 w 8"/>
                    <a:gd name="T3" fmla="*/ 0 h 8"/>
                    <a:gd name="T4" fmla="*/ 0 w 8"/>
                    <a:gd name="T5" fmla="*/ 2147483647 h 8"/>
                    <a:gd name="T6" fmla="*/ 2147483647 w 8"/>
                    <a:gd name="T7" fmla="*/ 2147483647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"/>
                    <a:gd name="T13" fmla="*/ 0 h 8"/>
                    <a:gd name="T14" fmla="*/ 8 w 8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" h="8">
                      <a:moveTo>
                        <a:pt x="8" y="8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689">
                  <a:extLst>
                    <a:ext uri="{FF2B5EF4-FFF2-40B4-BE49-F238E27FC236}">
                      <a16:creationId xmlns:a16="http://schemas.microsoft.com/office/drawing/2014/main" id="{4D59AE29-FC29-4DCA-8C74-F6ADD63A06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0107" y="4188020"/>
                  <a:ext cx="109278" cy="21107"/>
                </a:xfrm>
                <a:custGeom>
                  <a:avLst/>
                  <a:gdLst>
                    <a:gd name="T0" fmla="*/ 2147483647 w 40"/>
                    <a:gd name="T1" fmla="*/ 2147483647 h 8"/>
                    <a:gd name="T2" fmla="*/ 2147483647 w 40"/>
                    <a:gd name="T3" fmla="*/ 2147483647 h 8"/>
                    <a:gd name="T4" fmla="*/ 2147483647 w 40"/>
                    <a:gd name="T5" fmla="*/ 0 h 8"/>
                    <a:gd name="T6" fmla="*/ 0 w 40"/>
                    <a:gd name="T7" fmla="*/ 2147483647 h 8"/>
                    <a:gd name="T8" fmla="*/ 2147483647 w 40"/>
                    <a:gd name="T9" fmla="*/ 2147483647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8"/>
                    <a:gd name="T17" fmla="*/ 40 w 40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8">
                      <a:moveTo>
                        <a:pt x="8" y="8"/>
                      </a:moveTo>
                      <a:lnTo>
                        <a:pt x="24" y="8"/>
                      </a:lnTo>
                      <a:lnTo>
                        <a:pt x="40" y="0"/>
                      </a:lnTo>
                      <a:lnTo>
                        <a:pt x="0" y="8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690">
                  <a:extLst>
                    <a:ext uri="{FF2B5EF4-FFF2-40B4-BE49-F238E27FC236}">
                      <a16:creationId xmlns:a16="http://schemas.microsoft.com/office/drawing/2014/main" id="{AA04E91B-BD05-4AB8-8F84-2B420D212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455" y="3320529"/>
                  <a:ext cx="1418387" cy="949808"/>
                </a:xfrm>
                <a:custGeom>
                  <a:avLst/>
                  <a:gdLst>
                    <a:gd name="T0" fmla="*/ 2147483647 w 520"/>
                    <a:gd name="T1" fmla="*/ 2147483647 h 368"/>
                    <a:gd name="T2" fmla="*/ 2147483647 w 520"/>
                    <a:gd name="T3" fmla="*/ 2147483647 h 368"/>
                    <a:gd name="T4" fmla="*/ 2147483647 w 520"/>
                    <a:gd name="T5" fmla="*/ 2147483647 h 368"/>
                    <a:gd name="T6" fmla="*/ 2147483647 w 520"/>
                    <a:gd name="T7" fmla="*/ 2147483647 h 368"/>
                    <a:gd name="T8" fmla="*/ 2147483647 w 520"/>
                    <a:gd name="T9" fmla="*/ 2147483647 h 368"/>
                    <a:gd name="T10" fmla="*/ 2147483647 w 520"/>
                    <a:gd name="T11" fmla="*/ 2147483647 h 368"/>
                    <a:gd name="T12" fmla="*/ 2147483647 w 520"/>
                    <a:gd name="T13" fmla="*/ 2147483647 h 368"/>
                    <a:gd name="T14" fmla="*/ 2147483647 w 520"/>
                    <a:gd name="T15" fmla="*/ 2147483647 h 368"/>
                    <a:gd name="T16" fmla="*/ 2147483647 w 520"/>
                    <a:gd name="T17" fmla="*/ 2147483647 h 368"/>
                    <a:gd name="T18" fmla="*/ 2147483647 w 520"/>
                    <a:gd name="T19" fmla="*/ 2147483647 h 368"/>
                    <a:gd name="T20" fmla="*/ 2147483647 w 520"/>
                    <a:gd name="T21" fmla="*/ 2147483647 h 368"/>
                    <a:gd name="T22" fmla="*/ 2147483647 w 520"/>
                    <a:gd name="T23" fmla="*/ 2147483647 h 368"/>
                    <a:gd name="T24" fmla="*/ 2147483647 w 520"/>
                    <a:gd name="T25" fmla="*/ 2147483647 h 368"/>
                    <a:gd name="T26" fmla="*/ 2147483647 w 520"/>
                    <a:gd name="T27" fmla="*/ 2147483647 h 368"/>
                    <a:gd name="T28" fmla="*/ 2147483647 w 520"/>
                    <a:gd name="T29" fmla="*/ 2147483647 h 368"/>
                    <a:gd name="T30" fmla="*/ 0 w 520"/>
                    <a:gd name="T31" fmla="*/ 2147483647 h 368"/>
                    <a:gd name="T32" fmla="*/ 2147483647 w 520"/>
                    <a:gd name="T33" fmla="*/ 2147483647 h 368"/>
                    <a:gd name="T34" fmla="*/ 2147483647 w 520"/>
                    <a:gd name="T35" fmla="*/ 2147483647 h 368"/>
                    <a:gd name="T36" fmla="*/ 2147483647 w 520"/>
                    <a:gd name="T37" fmla="*/ 2147483647 h 368"/>
                    <a:gd name="T38" fmla="*/ 2147483647 w 520"/>
                    <a:gd name="T39" fmla="*/ 2147483647 h 368"/>
                    <a:gd name="T40" fmla="*/ 2147483647 w 520"/>
                    <a:gd name="T41" fmla="*/ 2147483647 h 368"/>
                    <a:gd name="T42" fmla="*/ 2147483647 w 520"/>
                    <a:gd name="T43" fmla="*/ 2147483647 h 368"/>
                    <a:gd name="T44" fmla="*/ 2147483647 w 520"/>
                    <a:gd name="T45" fmla="*/ 2147483647 h 368"/>
                    <a:gd name="T46" fmla="*/ 2147483647 w 520"/>
                    <a:gd name="T47" fmla="*/ 2147483647 h 368"/>
                    <a:gd name="T48" fmla="*/ 2147483647 w 520"/>
                    <a:gd name="T49" fmla="*/ 2147483647 h 368"/>
                    <a:gd name="T50" fmla="*/ 2147483647 w 520"/>
                    <a:gd name="T51" fmla="*/ 2147483647 h 368"/>
                    <a:gd name="T52" fmla="*/ 2147483647 w 520"/>
                    <a:gd name="T53" fmla="*/ 2147483647 h 368"/>
                    <a:gd name="T54" fmla="*/ 2147483647 w 520"/>
                    <a:gd name="T55" fmla="*/ 2147483647 h 368"/>
                    <a:gd name="T56" fmla="*/ 2147483647 w 520"/>
                    <a:gd name="T57" fmla="*/ 2147483647 h 368"/>
                    <a:gd name="T58" fmla="*/ 2147483647 w 520"/>
                    <a:gd name="T59" fmla="*/ 2147483647 h 368"/>
                    <a:gd name="T60" fmla="*/ 2147483647 w 520"/>
                    <a:gd name="T61" fmla="*/ 2147483647 h 368"/>
                    <a:gd name="T62" fmla="*/ 2147483647 w 520"/>
                    <a:gd name="T63" fmla="*/ 2147483647 h 368"/>
                    <a:gd name="T64" fmla="*/ 2147483647 w 520"/>
                    <a:gd name="T65" fmla="*/ 2147483647 h 368"/>
                    <a:gd name="T66" fmla="*/ 2147483647 w 520"/>
                    <a:gd name="T67" fmla="*/ 2147483647 h 368"/>
                    <a:gd name="T68" fmla="*/ 2147483647 w 520"/>
                    <a:gd name="T69" fmla="*/ 2147483647 h 3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20"/>
                    <a:gd name="T106" fmla="*/ 0 h 368"/>
                    <a:gd name="T107" fmla="*/ 520 w 520"/>
                    <a:gd name="T108" fmla="*/ 368 h 36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20" h="368">
                      <a:moveTo>
                        <a:pt x="360" y="320"/>
                      </a:moveTo>
                      <a:lnTo>
                        <a:pt x="352" y="312"/>
                      </a:lnTo>
                      <a:lnTo>
                        <a:pt x="352" y="296"/>
                      </a:lnTo>
                      <a:lnTo>
                        <a:pt x="384" y="288"/>
                      </a:lnTo>
                      <a:lnTo>
                        <a:pt x="408" y="272"/>
                      </a:lnTo>
                      <a:lnTo>
                        <a:pt x="424" y="256"/>
                      </a:lnTo>
                      <a:lnTo>
                        <a:pt x="432" y="208"/>
                      </a:lnTo>
                      <a:lnTo>
                        <a:pt x="456" y="200"/>
                      </a:lnTo>
                      <a:lnTo>
                        <a:pt x="464" y="160"/>
                      </a:lnTo>
                      <a:lnTo>
                        <a:pt x="496" y="168"/>
                      </a:lnTo>
                      <a:lnTo>
                        <a:pt x="504" y="144"/>
                      </a:lnTo>
                      <a:lnTo>
                        <a:pt x="520" y="136"/>
                      </a:lnTo>
                      <a:lnTo>
                        <a:pt x="520" y="120"/>
                      </a:lnTo>
                      <a:lnTo>
                        <a:pt x="488" y="112"/>
                      </a:lnTo>
                      <a:lnTo>
                        <a:pt x="456" y="96"/>
                      </a:lnTo>
                      <a:lnTo>
                        <a:pt x="416" y="96"/>
                      </a:lnTo>
                      <a:lnTo>
                        <a:pt x="400" y="56"/>
                      </a:lnTo>
                      <a:lnTo>
                        <a:pt x="384" y="24"/>
                      </a:lnTo>
                      <a:lnTo>
                        <a:pt x="368" y="24"/>
                      </a:lnTo>
                      <a:lnTo>
                        <a:pt x="328" y="40"/>
                      </a:lnTo>
                      <a:lnTo>
                        <a:pt x="296" y="0"/>
                      </a:lnTo>
                      <a:lnTo>
                        <a:pt x="248" y="16"/>
                      </a:lnTo>
                      <a:lnTo>
                        <a:pt x="200" y="32"/>
                      </a:lnTo>
                      <a:lnTo>
                        <a:pt x="184" y="64"/>
                      </a:lnTo>
                      <a:lnTo>
                        <a:pt x="192" y="96"/>
                      </a:lnTo>
                      <a:lnTo>
                        <a:pt x="160" y="96"/>
                      </a:lnTo>
                      <a:lnTo>
                        <a:pt x="136" y="96"/>
                      </a:lnTo>
                      <a:lnTo>
                        <a:pt x="112" y="96"/>
                      </a:lnTo>
                      <a:lnTo>
                        <a:pt x="88" y="80"/>
                      </a:lnTo>
                      <a:lnTo>
                        <a:pt x="56" y="88"/>
                      </a:lnTo>
                      <a:lnTo>
                        <a:pt x="16" y="104"/>
                      </a:lnTo>
                      <a:lnTo>
                        <a:pt x="0" y="136"/>
                      </a:lnTo>
                      <a:lnTo>
                        <a:pt x="16" y="152"/>
                      </a:lnTo>
                      <a:lnTo>
                        <a:pt x="24" y="168"/>
                      </a:lnTo>
                      <a:lnTo>
                        <a:pt x="56" y="168"/>
                      </a:lnTo>
                      <a:lnTo>
                        <a:pt x="80" y="168"/>
                      </a:lnTo>
                      <a:lnTo>
                        <a:pt x="104" y="200"/>
                      </a:lnTo>
                      <a:lnTo>
                        <a:pt x="80" y="200"/>
                      </a:lnTo>
                      <a:lnTo>
                        <a:pt x="64" y="200"/>
                      </a:lnTo>
                      <a:lnTo>
                        <a:pt x="56" y="208"/>
                      </a:lnTo>
                      <a:lnTo>
                        <a:pt x="64" y="240"/>
                      </a:lnTo>
                      <a:lnTo>
                        <a:pt x="80" y="256"/>
                      </a:lnTo>
                      <a:lnTo>
                        <a:pt x="80" y="288"/>
                      </a:lnTo>
                      <a:lnTo>
                        <a:pt x="96" y="304"/>
                      </a:lnTo>
                      <a:lnTo>
                        <a:pt x="96" y="336"/>
                      </a:lnTo>
                      <a:lnTo>
                        <a:pt x="96" y="328"/>
                      </a:lnTo>
                      <a:lnTo>
                        <a:pt x="120" y="320"/>
                      </a:lnTo>
                      <a:lnTo>
                        <a:pt x="136" y="320"/>
                      </a:lnTo>
                      <a:lnTo>
                        <a:pt x="152" y="328"/>
                      </a:lnTo>
                      <a:lnTo>
                        <a:pt x="168" y="344"/>
                      </a:lnTo>
                      <a:lnTo>
                        <a:pt x="184" y="344"/>
                      </a:lnTo>
                      <a:lnTo>
                        <a:pt x="184" y="360"/>
                      </a:lnTo>
                      <a:lnTo>
                        <a:pt x="192" y="360"/>
                      </a:lnTo>
                      <a:lnTo>
                        <a:pt x="208" y="368"/>
                      </a:lnTo>
                      <a:lnTo>
                        <a:pt x="216" y="360"/>
                      </a:lnTo>
                      <a:lnTo>
                        <a:pt x="232" y="352"/>
                      </a:lnTo>
                      <a:lnTo>
                        <a:pt x="240" y="328"/>
                      </a:lnTo>
                      <a:lnTo>
                        <a:pt x="256" y="336"/>
                      </a:lnTo>
                      <a:lnTo>
                        <a:pt x="264" y="336"/>
                      </a:lnTo>
                      <a:lnTo>
                        <a:pt x="272" y="344"/>
                      </a:lnTo>
                      <a:lnTo>
                        <a:pt x="288" y="336"/>
                      </a:lnTo>
                      <a:lnTo>
                        <a:pt x="296" y="328"/>
                      </a:lnTo>
                      <a:lnTo>
                        <a:pt x="312" y="320"/>
                      </a:lnTo>
                      <a:lnTo>
                        <a:pt x="320" y="336"/>
                      </a:lnTo>
                      <a:lnTo>
                        <a:pt x="328" y="336"/>
                      </a:lnTo>
                      <a:lnTo>
                        <a:pt x="344" y="328"/>
                      </a:lnTo>
                      <a:lnTo>
                        <a:pt x="352" y="328"/>
                      </a:lnTo>
                      <a:lnTo>
                        <a:pt x="352" y="336"/>
                      </a:lnTo>
                      <a:lnTo>
                        <a:pt x="360" y="328"/>
                      </a:lnTo>
                      <a:lnTo>
                        <a:pt x="360" y="3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691">
                  <a:extLst>
                    <a:ext uri="{FF2B5EF4-FFF2-40B4-BE49-F238E27FC236}">
                      <a16:creationId xmlns:a16="http://schemas.microsoft.com/office/drawing/2014/main" id="{1DAE5536-244F-4EB0-8DAC-D6F9C0AE3B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5432" y="4166913"/>
                  <a:ext cx="42374" cy="21107"/>
                </a:xfrm>
                <a:custGeom>
                  <a:avLst/>
                  <a:gdLst>
                    <a:gd name="T0" fmla="*/ 0 w 16"/>
                    <a:gd name="T1" fmla="*/ 0 h 8"/>
                    <a:gd name="T2" fmla="*/ 0 w 16"/>
                    <a:gd name="T3" fmla="*/ 2147483647 h 8"/>
                    <a:gd name="T4" fmla="*/ 2147483647 w 16"/>
                    <a:gd name="T5" fmla="*/ 2147483647 h 8"/>
                    <a:gd name="T6" fmla="*/ 2147483647 w 16"/>
                    <a:gd name="T7" fmla="*/ 2147483647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692">
                  <a:extLst>
                    <a:ext uri="{FF2B5EF4-FFF2-40B4-BE49-F238E27FC236}">
                      <a16:creationId xmlns:a16="http://schemas.microsoft.com/office/drawing/2014/main" id="{5AB25764-C389-4D55-8DBA-8B0ED6E7A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0278" y="3670902"/>
                  <a:ext cx="22301" cy="2110"/>
                </a:xfrm>
                <a:custGeom>
                  <a:avLst/>
                  <a:gdLst>
                    <a:gd name="T0" fmla="*/ 0 w 8"/>
                    <a:gd name="T1" fmla="*/ 0 h 1943"/>
                    <a:gd name="T2" fmla="*/ 2147483647 w 8"/>
                    <a:gd name="T3" fmla="*/ 0 h 1943"/>
                    <a:gd name="T4" fmla="*/ 0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693">
                  <a:extLst>
                    <a:ext uri="{FF2B5EF4-FFF2-40B4-BE49-F238E27FC236}">
                      <a16:creationId xmlns:a16="http://schemas.microsoft.com/office/drawing/2014/main" id="{81C593D7-1759-468F-BDA2-B774BDF98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5432" y="4166913"/>
                  <a:ext cx="42374" cy="21107"/>
                </a:xfrm>
                <a:custGeom>
                  <a:avLst/>
                  <a:gdLst>
                    <a:gd name="T0" fmla="*/ 0 w 16"/>
                    <a:gd name="T1" fmla="*/ 0 h 8"/>
                    <a:gd name="T2" fmla="*/ 0 w 16"/>
                    <a:gd name="T3" fmla="*/ 2147483647 h 8"/>
                    <a:gd name="T4" fmla="*/ 2147483647 w 16"/>
                    <a:gd name="T5" fmla="*/ 2147483647 h 8"/>
                    <a:gd name="T6" fmla="*/ 2147483647 w 16"/>
                    <a:gd name="T7" fmla="*/ 2147483647 h 8"/>
                    <a:gd name="T8" fmla="*/ 0 w 16"/>
                    <a:gd name="T9" fmla="*/ 0 h 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8"/>
                    <a:gd name="T17" fmla="*/ 16 w 16"/>
                    <a:gd name="T18" fmla="*/ 8 h 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8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Rectangle 694">
                  <a:extLst>
                    <a:ext uri="{FF2B5EF4-FFF2-40B4-BE49-F238E27FC236}">
                      <a16:creationId xmlns:a16="http://schemas.microsoft.com/office/drawing/2014/main" id="{27BC7E4C-BDDE-4349-A5E5-360C3C6576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278" y="3670902"/>
                  <a:ext cx="22301" cy="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219170" eaLnBrk="1" hangingPunct="1">
                    <a:spcBef>
                      <a:spcPct val="50000"/>
                    </a:spcBef>
                  </a:pPr>
                  <a:endParaRPr lang="en-US" sz="3200">
                    <a:solidFill>
                      <a:srgbClr val="4D4D4D"/>
                    </a:solidFill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170" name="Freeform 695">
                  <a:extLst>
                    <a:ext uri="{FF2B5EF4-FFF2-40B4-BE49-F238E27FC236}">
                      <a16:creationId xmlns:a16="http://schemas.microsoft.com/office/drawing/2014/main" id="{BEC2F5CF-1B39-43FE-A890-777066BB8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418" y="3670902"/>
                  <a:ext cx="263161" cy="103424"/>
                </a:xfrm>
                <a:custGeom>
                  <a:avLst/>
                  <a:gdLst>
                    <a:gd name="T0" fmla="*/ 2147483647 w 96"/>
                    <a:gd name="T1" fmla="*/ 2147483647 h 40"/>
                    <a:gd name="T2" fmla="*/ 2147483647 w 96"/>
                    <a:gd name="T3" fmla="*/ 2147483647 h 40"/>
                    <a:gd name="T4" fmla="*/ 2147483647 w 96"/>
                    <a:gd name="T5" fmla="*/ 2147483647 h 40"/>
                    <a:gd name="T6" fmla="*/ 2147483647 w 96"/>
                    <a:gd name="T7" fmla="*/ 0 h 40"/>
                    <a:gd name="T8" fmla="*/ 2147483647 w 96"/>
                    <a:gd name="T9" fmla="*/ 0 h 40"/>
                    <a:gd name="T10" fmla="*/ 2147483647 w 96"/>
                    <a:gd name="T11" fmla="*/ 0 h 40"/>
                    <a:gd name="T12" fmla="*/ 2147483647 w 96"/>
                    <a:gd name="T13" fmla="*/ 0 h 40"/>
                    <a:gd name="T14" fmla="*/ 2147483647 w 96"/>
                    <a:gd name="T15" fmla="*/ 2147483647 h 40"/>
                    <a:gd name="T16" fmla="*/ 2147483647 w 96"/>
                    <a:gd name="T17" fmla="*/ 2147483647 h 40"/>
                    <a:gd name="T18" fmla="*/ 2147483647 w 96"/>
                    <a:gd name="T19" fmla="*/ 2147483647 h 40"/>
                    <a:gd name="T20" fmla="*/ 2147483647 w 96"/>
                    <a:gd name="T21" fmla="*/ 2147483647 h 40"/>
                    <a:gd name="T22" fmla="*/ 2147483647 w 96"/>
                    <a:gd name="T23" fmla="*/ 2147483647 h 40"/>
                    <a:gd name="T24" fmla="*/ 2147483647 w 96"/>
                    <a:gd name="T25" fmla="*/ 2147483647 h 40"/>
                    <a:gd name="T26" fmla="*/ 2147483647 w 96"/>
                    <a:gd name="T27" fmla="*/ 2147483647 h 40"/>
                    <a:gd name="T28" fmla="*/ 2147483647 w 96"/>
                    <a:gd name="T29" fmla="*/ 2147483647 h 40"/>
                    <a:gd name="T30" fmla="*/ 0 w 96"/>
                    <a:gd name="T31" fmla="*/ 2147483647 h 40"/>
                    <a:gd name="T32" fmla="*/ 2147483647 w 96"/>
                    <a:gd name="T33" fmla="*/ 2147483647 h 40"/>
                    <a:gd name="T34" fmla="*/ 2147483647 w 96"/>
                    <a:gd name="T35" fmla="*/ 2147483647 h 40"/>
                    <a:gd name="T36" fmla="*/ 2147483647 w 96"/>
                    <a:gd name="T37" fmla="*/ 2147483647 h 40"/>
                    <a:gd name="T38" fmla="*/ 2147483647 w 96"/>
                    <a:gd name="T39" fmla="*/ 2147483647 h 40"/>
                    <a:gd name="T40" fmla="*/ 2147483647 w 96"/>
                    <a:gd name="T41" fmla="*/ 2147483647 h 40"/>
                    <a:gd name="T42" fmla="*/ 2147483647 w 96"/>
                    <a:gd name="T43" fmla="*/ 2147483647 h 40"/>
                    <a:gd name="T44" fmla="*/ 2147483647 w 96"/>
                    <a:gd name="T45" fmla="*/ 2147483647 h 40"/>
                    <a:gd name="T46" fmla="*/ 2147483647 w 96"/>
                    <a:gd name="T47" fmla="*/ 2147483647 h 4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6"/>
                    <a:gd name="T73" fmla="*/ 0 h 40"/>
                    <a:gd name="T74" fmla="*/ 96 w 96"/>
                    <a:gd name="T75" fmla="*/ 40 h 4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6" h="40">
                      <a:moveTo>
                        <a:pt x="96" y="24"/>
                      </a:moveTo>
                      <a:lnTo>
                        <a:pt x="96" y="16"/>
                      </a:lnTo>
                      <a:lnTo>
                        <a:pt x="96" y="8"/>
                      </a:lnTo>
                      <a:lnTo>
                        <a:pt x="96" y="0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56" y="8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48" y="24"/>
                      </a:lnTo>
                      <a:lnTo>
                        <a:pt x="40" y="24"/>
                      </a:lnTo>
                      <a:lnTo>
                        <a:pt x="24" y="24"/>
                      </a:lnTo>
                      <a:lnTo>
                        <a:pt x="16" y="24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16" y="40"/>
                      </a:lnTo>
                      <a:lnTo>
                        <a:pt x="24" y="40"/>
                      </a:lnTo>
                      <a:lnTo>
                        <a:pt x="40" y="40"/>
                      </a:lnTo>
                      <a:lnTo>
                        <a:pt x="56" y="40"/>
                      </a:lnTo>
                      <a:lnTo>
                        <a:pt x="72" y="40"/>
                      </a:lnTo>
                      <a:lnTo>
                        <a:pt x="88" y="32"/>
                      </a:lnTo>
                      <a:lnTo>
                        <a:pt x="96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696">
                  <a:extLst>
                    <a:ext uri="{FF2B5EF4-FFF2-40B4-BE49-F238E27FC236}">
                      <a16:creationId xmlns:a16="http://schemas.microsoft.com/office/drawing/2014/main" id="{55E0C37C-5807-4CC4-9611-AD41FAF08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702" y="3546370"/>
                  <a:ext cx="439342" cy="434801"/>
                </a:xfrm>
                <a:custGeom>
                  <a:avLst/>
                  <a:gdLst>
                    <a:gd name="T0" fmla="*/ 2147483647 w 161"/>
                    <a:gd name="T1" fmla="*/ 2147483647 h 168"/>
                    <a:gd name="T2" fmla="*/ 2147483647 w 161"/>
                    <a:gd name="T3" fmla="*/ 2147483647 h 168"/>
                    <a:gd name="T4" fmla="*/ 2147483647 w 161"/>
                    <a:gd name="T5" fmla="*/ 2147483647 h 168"/>
                    <a:gd name="T6" fmla="*/ 2147483647 w 161"/>
                    <a:gd name="T7" fmla="*/ 2147483647 h 168"/>
                    <a:gd name="T8" fmla="*/ 2147483647 w 161"/>
                    <a:gd name="T9" fmla="*/ 2147483647 h 168"/>
                    <a:gd name="T10" fmla="*/ 2147483647 w 161"/>
                    <a:gd name="T11" fmla="*/ 2147483647 h 168"/>
                    <a:gd name="T12" fmla="*/ 2147483647 w 161"/>
                    <a:gd name="T13" fmla="*/ 2147483647 h 168"/>
                    <a:gd name="T14" fmla="*/ 2147483647 w 161"/>
                    <a:gd name="T15" fmla="*/ 2147483647 h 168"/>
                    <a:gd name="T16" fmla="*/ 2147483647 w 161"/>
                    <a:gd name="T17" fmla="*/ 2147483647 h 168"/>
                    <a:gd name="T18" fmla="*/ 2147483647 w 161"/>
                    <a:gd name="T19" fmla="*/ 2147483647 h 168"/>
                    <a:gd name="T20" fmla="*/ 2147483647 w 161"/>
                    <a:gd name="T21" fmla="*/ 2147483647 h 168"/>
                    <a:gd name="T22" fmla="*/ 2147483647 w 161"/>
                    <a:gd name="T23" fmla="*/ 2147483647 h 168"/>
                    <a:gd name="T24" fmla="*/ 2147483647 w 161"/>
                    <a:gd name="T25" fmla="*/ 2147483647 h 168"/>
                    <a:gd name="T26" fmla="*/ 2147483647 w 161"/>
                    <a:gd name="T27" fmla="*/ 2147483647 h 168"/>
                    <a:gd name="T28" fmla="*/ 2147483647 w 161"/>
                    <a:gd name="T29" fmla="*/ 2147483647 h 168"/>
                    <a:gd name="T30" fmla="*/ 2147483647 w 161"/>
                    <a:gd name="T31" fmla="*/ 2147483647 h 168"/>
                    <a:gd name="T32" fmla="*/ 2147483647 w 161"/>
                    <a:gd name="T33" fmla="*/ 0 h 168"/>
                    <a:gd name="T34" fmla="*/ 2147483647 w 161"/>
                    <a:gd name="T35" fmla="*/ 2147483647 h 168"/>
                    <a:gd name="T36" fmla="*/ 2147483647 w 161"/>
                    <a:gd name="T37" fmla="*/ 2147483647 h 168"/>
                    <a:gd name="T38" fmla="*/ 2147483647 w 161"/>
                    <a:gd name="T39" fmla="*/ 2147483647 h 168"/>
                    <a:gd name="T40" fmla="*/ 2147483647 w 161"/>
                    <a:gd name="T41" fmla="*/ 2147483647 h 168"/>
                    <a:gd name="T42" fmla="*/ 2147483647 w 161"/>
                    <a:gd name="T43" fmla="*/ 2147483647 h 168"/>
                    <a:gd name="T44" fmla="*/ 2147483647 w 161"/>
                    <a:gd name="T45" fmla="*/ 2147483647 h 168"/>
                    <a:gd name="T46" fmla="*/ 2147483647 w 161"/>
                    <a:gd name="T47" fmla="*/ 2147483647 h 168"/>
                    <a:gd name="T48" fmla="*/ 2147483647 w 161"/>
                    <a:gd name="T49" fmla="*/ 2147483647 h 168"/>
                    <a:gd name="T50" fmla="*/ 2147483647 w 161"/>
                    <a:gd name="T51" fmla="*/ 2147483647 h 168"/>
                    <a:gd name="T52" fmla="*/ 2147483647 w 161"/>
                    <a:gd name="T53" fmla="*/ 2147483647 h 168"/>
                    <a:gd name="T54" fmla="*/ 2147483647 w 161"/>
                    <a:gd name="T55" fmla="*/ 2147483647 h 168"/>
                    <a:gd name="T56" fmla="*/ 2147483647 w 161"/>
                    <a:gd name="T57" fmla="*/ 2147483647 h 168"/>
                    <a:gd name="T58" fmla="*/ 0 w 161"/>
                    <a:gd name="T59" fmla="*/ 2147483647 h 168"/>
                    <a:gd name="T60" fmla="*/ 0 w 161"/>
                    <a:gd name="T61" fmla="*/ 2147483647 h 168"/>
                    <a:gd name="T62" fmla="*/ 2147483647 w 161"/>
                    <a:gd name="T63" fmla="*/ 2147483647 h 168"/>
                    <a:gd name="T64" fmla="*/ 2147483647 w 161"/>
                    <a:gd name="T65" fmla="*/ 2147483647 h 168"/>
                    <a:gd name="T66" fmla="*/ 2147483647 w 161"/>
                    <a:gd name="T67" fmla="*/ 2147483647 h 168"/>
                    <a:gd name="T68" fmla="*/ 2147483647 w 161"/>
                    <a:gd name="T69" fmla="*/ 2147483647 h 168"/>
                    <a:gd name="T70" fmla="*/ 2147483647 w 161"/>
                    <a:gd name="T71" fmla="*/ 2147483647 h 168"/>
                    <a:gd name="T72" fmla="*/ 2147483647 w 161"/>
                    <a:gd name="T73" fmla="*/ 2147483647 h 168"/>
                    <a:gd name="T74" fmla="*/ 2147483647 w 161"/>
                    <a:gd name="T75" fmla="*/ 2147483647 h 168"/>
                    <a:gd name="T76" fmla="*/ 2147483647 w 161"/>
                    <a:gd name="T77" fmla="*/ 2147483647 h 168"/>
                    <a:gd name="T78" fmla="*/ 2147483647 w 161"/>
                    <a:gd name="T79" fmla="*/ 2147483647 h 168"/>
                    <a:gd name="T80" fmla="*/ 2147483647 w 161"/>
                    <a:gd name="T81" fmla="*/ 2147483647 h 168"/>
                    <a:gd name="T82" fmla="*/ 2147483647 w 161"/>
                    <a:gd name="T83" fmla="*/ 2147483647 h 168"/>
                    <a:gd name="T84" fmla="*/ 2147483647 w 161"/>
                    <a:gd name="T85" fmla="*/ 2147483647 h 168"/>
                    <a:gd name="T86" fmla="*/ 2147483647 w 161"/>
                    <a:gd name="T87" fmla="*/ 2147483647 h 168"/>
                    <a:gd name="T88" fmla="*/ 2147483647 w 161"/>
                    <a:gd name="T89" fmla="*/ 2147483647 h 168"/>
                    <a:gd name="T90" fmla="*/ 2147483647 w 161"/>
                    <a:gd name="T91" fmla="*/ 2147483647 h 168"/>
                    <a:gd name="T92" fmla="*/ 2147483647 w 161"/>
                    <a:gd name="T93" fmla="*/ 2147483647 h 168"/>
                    <a:gd name="T94" fmla="*/ 2147483647 w 161"/>
                    <a:gd name="T95" fmla="*/ 2147483647 h 168"/>
                    <a:gd name="T96" fmla="*/ 2147483647 w 161"/>
                    <a:gd name="T97" fmla="*/ 2147483647 h 168"/>
                    <a:gd name="T98" fmla="*/ 2147483647 w 161"/>
                    <a:gd name="T99" fmla="*/ 2147483647 h 168"/>
                    <a:gd name="T100" fmla="*/ 2147483647 w 161"/>
                    <a:gd name="T101" fmla="*/ 2147483647 h 168"/>
                    <a:gd name="T102" fmla="*/ 2147483647 w 161"/>
                    <a:gd name="T103" fmla="*/ 2147483647 h 16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61"/>
                    <a:gd name="T157" fmla="*/ 0 h 168"/>
                    <a:gd name="T158" fmla="*/ 161 w 161"/>
                    <a:gd name="T159" fmla="*/ 168 h 16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61" h="168">
                      <a:moveTo>
                        <a:pt x="145" y="120"/>
                      </a:moveTo>
                      <a:lnTo>
                        <a:pt x="153" y="112"/>
                      </a:lnTo>
                      <a:lnTo>
                        <a:pt x="153" y="104"/>
                      </a:lnTo>
                      <a:lnTo>
                        <a:pt x="145" y="96"/>
                      </a:lnTo>
                      <a:lnTo>
                        <a:pt x="137" y="96"/>
                      </a:lnTo>
                      <a:lnTo>
                        <a:pt x="137" y="88"/>
                      </a:lnTo>
                      <a:lnTo>
                        <a:pt x="153" y="72"/>
                      </a:lnTo>
                      <a:lnTo>
                        <a:pt x="153" y="56"/>
                      </a:lnTo>
                      <a:lnTo>
                        <a:pt x="161" y="48"/>
                      </a:lnTo>
                      <a:lnTo>
                        <a:pt x="153" y="40"/>
                      </a:lnTo>
                      <a:lnTo>
                        <a:pt x="145" y="40"/>
                      </a:lnTo>
                      <a:lnTo>
                        <a:pt x="128" y="32"/>
                      </a:lnTo>
                      <a:lnTo>
                        <a:pt x="120" y="24"/>
                      </a:lnTo>
                      <a:lnTo>
                        <a:pt x="112" y="24"/>
                      </a:lnTo>
                      <a:lnTo>
                        <a:pt x="104" y="16"/>
                      </a:lnTo>
                      <a:lnTo>
                        <a:pt x="96" y="8"/>
                      </a:lnTo>
                      <a:lnTo>
                        <a:pt x="96" y="0"/>
                      </a:lnTo>
                      <a:lnTo>
                        <a:pt x="88" y="8"/>
                      </a:lnTo>
                      <a:lnTo>
                        <a:pt x="80" y="24"/>
                      </a:lnTo>
                      <a:lnTo>
                        <a:pt x="72" y="24"/>
                      </a:lnTo>
                      <a:lnTo>
                        <a:pt x="64" y="40"/>
                      </a:lnTo>
                      <a:lnTo>
                        <a:pt x="48" y="40"/>
                      </a:lnTo>
                      <a:lnTo>
                        <a:pt x="48" y="32"/>
                      </a:lnTo>
                      <a:lnTo>
                        <a:pt x="40" y="32"/>
                      </a:lnTo>
                      <a:lnTo>
                        <a:pt x="40" y="40"/>
                      </a:lnTo>
                      <a:lnTo>
                        <a:pt x="40" y="48"/>
                      </a:lnTo>
                      <a:lnTo>
                        <a:pt x="32" y="48"/>
                      </a:lnTo>
                      <a:lnTo>
                        <a:pt x="24" y="48"/>
                      </a:lnTo>
                      <a:lnTo>
                        <a:pt x="16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16" y="72"/>
                      </a:lnTo>
                      <a:lnTo>
                        <a:pt x="32" y="72"/>
                      </a:lnTo>
                      <a:lnTo>
                        <a:pt x="32" y="80"/>
                      </a:lnTo>
                      <a:lnTo>
                        <a:pt x="40" y="88"/>
                      </a:lnTo>
                      <a:lnTo>
                        <a:pt x="40" y="104"/>
                      </a:lnTo>
                      <a:lnTo>
                        <a:pt x="48" y="104"/>
                      </a:lnTo>
                      <a:lnTo>
                        <a:pt x="48" y="120"/>
                      </a:lnTo>
                      <a:lnTo>
                        <a:pt x="40" y="152"/>
                      </a:lnTo>
                      <a:lnTo>
                        <a:pt x="48" y="160"/>
                      </a:lnTo>
                      <a:lnTo>
                        <a:pt x="56" y="160"/>
                      </a:lnTo>
                      <a:lnTo>
                        <a:pt x="72" y="160"/>
                      </a:lnTo>
                      <a:lnTo>
                        <a:pt x="80" y="160"/>
                      </a:lnTo>
                      <a:lnTo>
                        <a:pt x="88" y="168"/>
                      </a:lnTo>
                      <a:lnTo>
                        <a:pt x="96" y="168"/>
                      </a:lnTo>
                      <a:lnTo>
                        <a:pt x="104" y="152"/>
                      </a:lnTo>
                      <a:lnTo>
                        <a:pt x="112" y="152"/>
                      </a:lnTo>
                      <a:lnTo>
                        <a:pt x="128" y="152"/>
                      </a:lnTo>
                      <a:lnTo>
                        <a:pt x="153" y="136"/>
                      </a:lnTo>
                      <a:lnTo>
                        <a:pt x="161" y="136"/>
                      </a:lnTo>
                      <a:lnTo>
                        <a:pt x="153" y="128"/>
                      </a:lnTo>
                      <a:lnTo>
                        <a:pt x="145" y="1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697">
                  <a:extLst>
                    <a:ext uri="{FF2B5EF4-FFF2-40B4-BE49-F238E27FC236}">
                      <a16:creationId xmlns:a16="http://schemas.microsoft.com/office/drawing/2014/main" id="{1E6D874C-FE7C-4E54-972D-5CF02FA8D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2442" y="3774325"/>
                  <a:ext cx="414812" cy="371480"/>
                </a:xfrm>
                <a:custGeom>
                  <a:avLst/>
                  <a:gdLst>
                    <a:gd name="T0" fmla="*/ 2147483647 w 152"/>
                    <a:gd name="T1" fmla="*/ 0 h 144"/>
                    <a:gd name="T2" fmla="*/ 2147483647 w 152"/>
                    <a:gd name="T3" fmla="*/ 0 h 144"/>
                    <a:gd name="T4" fmla="*/ 2147483647 w 152"/>
                    <a:gd name="T5" fmla="*/ 0 h 144"/>
                    <a:gd name="T6" fmla="*/ 2147483647 w 152"/>
                    <a:gd name="T7" fmla="*/ 0 h 144"/>
                    <a:gd name="T8" fmla="*/ 2147483647 w 152"/>
                    <a:gd name="T9" fmla="*/ 2147483647 h 144"/>
                    <a:gd name="T10" fmla="*/ 2147483647 w 152"/>
                    <a:gd name="T11" fmla="*/ 2147483647 h 144"/>
                    <a:gd name="T12" fmla="*/ 2147483647 w 152"/>
                    <a:gd name="T13" fmla="*/ 2147483647 h 144"/>
                    <a:gd name="T14" fmla="*/ 2147483647 w 152"/>
                    <a:gd name="T15" fmla="*/ 2147483647 h 144"/>
                    <a:gd name="T16" fmla="*/ 0 w 152"/>
                    <a:gd name="T17" fmla="*/ 2147483647 h 144"/>
                    <a:gd name="T18" fmla="*/ 2147483647 w 152"/>
                    <a:gd name="T19" fmla="*/ 2147483647 h 144"/>
                    <a:gd name="T20" fmla="*/ 2147483647 w 152"/>
                    <a:gd name="T21" fmla="*/ 2147483647 h 144"/>
                    <a:gd name="T22" fmla="*/ 2147483647 w 152"/>
                    <a:gd name="T23" fmla="*/ 2147483647 h 144"/>
                    <a:gd name="T24" fmla="*/ 2147483647 w 152"/>
                    <a:gd name="T25" fmla="*/ 2147483647 h 144"/>
                    <a:gd name="T26" fmla="*/ 2147483647 w 152"/>
                    <a:gd name="T27" fmla="*/ 2147483647 h 144"/>
                    <a:gd name="T28" fmla="*/ 2147483647 w 152"/>
                    <a:gd name="T29" fmla="*/ 2147483647 h 144"/>
                    <a:gd name="T30" fmla="*/ 2147483647 w 152"/>
                    <a:gd name="T31" fmla="*/ 2147483647 h 144"/>
                    <a:gd name="T32" fmla="*/ 2147483647 w 152"/>
                    <a:gd name="T33" fmla="*/ 2147483647 h 144"/>
                    <a:gd name="T34" fmla="*/ 2147483647 w 152"/>
                    <a:gd name="T35" fmla="*/ 2147483647 h 144"/>
                    <a:gd name="T36" fmla="*/ 2147483647 w 152"/>
                    <a:gd name="T37" fmla="*/ 2147483647 h 144"/>
                    <a:gd name="T38" fmla="*/ 2147483647 w 152"/>
                    <a:gd name="T39" fmla="*/ 2147483647 h 144"/>
                    <a:gd name="T40" fmla="*/ 2147483647 w 152"/>
                    <a:gd name="T41" fmla="*/ 2147483647 h 144"/>
                    <a:gd name="T42" fmla="*/ 2147483647 w 152"/>
                    <a:gd name="T43" fmla="*/ 2147483647 h 144"/>
                    <a:gd name="T44" fmla="*/ 2147483647 w 152"/>
                    <a:gd name="T45" fmla="*/ 2147483647 h 144"/>
                    <a:gd name="T46" fmla="*/ 2147483647 w 152"/>
                    <a:gd name="T47" fmla="*/ 2147483647 h 144"/>
                    <a:gd name="T48" fmla="*/ 2147483647 w 152"/>
                    <a:gd name="T49" fmla="*/ 2147483647 h 144"/>
                    <a:gd name="T50" fmla="*/ 2147483647 w 152"/>
                    <a:gd name="T51" fmla="*/ 2147483647 h 144"/>
                    <a:gd name="T52" fmla="*/ 2147483647 w 152"/>
                    <a:gd name="T53" fmla="*/ 2147483647 h 144"/>
                    <a:gd name="T54" fmla="*/ 2147483647 w 152"/>
                    <a:gd name="T55" fmla="*/ 2147483647 h 144"/>
                    <a:gd name="T56" fmla="*/ 2147483647 w 152"/>
                    <a:gd name="T57" fmla="*/ 2147483647 h 144"/>
                    <a:gd name="T58" fmla="*/ 2147483647 w 152"/>
                    <a:gd name="T59" fmla="*/ 2147483647 h 144"/>
                    <a:gd name="T60" fmla="*/ 2147483647 w 152"/>
                    <a:gd name="T61" fmla="*/ 0 h 1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52"/>
                    <a:gd name="T94" fmla="*/ 0 h 144"/>
                    <a:gd name="T95" fmla="*/ 152 w 152"/>
                    <a:gd name="T96" fmla="*/ 144 h 14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52" h="144">
                      <a:moveTo>
                        <a:pt x="88" y="0"/>
                      </a:move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24" y="40"/>
                      </a:lnTo>
                      <a:lnTo>
                        <a:pt x="40" y="48"/>
                      </a:lnTo>
                      <a:lnTo>
                        <a:pt x="56" y="72"/>
                      </a:lnTo>
                      <a:lnTo>
                        <a:pt x="64" y="88"/>
                      </a:lnTo>
                      <a:lnTo>
                        <a:pt x="96" y="104"/>
                      </a:lnTo>
                      <a:lnTo>
                        <a:pt x="112" y="128"/>
                      </a:lnTo>
                      <a:lnTo>
                        <a:pt x="120" y="144"/>
                      </a:lnTo>
                      <a:lnTo>
                        <a:pt x="128" y="128"/>
                      </a:lnTo>
                      <a:lnTo>
                        <a:pt x="128" y="112"/>
                      </a:lnTo>
                      <a:lnTo>
                        <a:pt x="144" y="120"/>
                      </a:lnTo>
                      <a:lnTo>
                        <a:pt x="152" y="120"/>
                      </a:lnTo>
                      <a:lnTo>
                        <a:pt x="128" y="96"/>
                      </a:lnTo>
                      <a:lnTo>
                        <a:pt x="112" y="88"/>
                      </a:lnTo>
                      <a:lnTo>
                        <a:pt x="104" y="80"/>
                      </a:lnTo>
                      <a:lnTo>
                        <a:pt x="88" y="56"/>
                      </a:lnTo>
                      <a:lnTo>
                        <a:pt x="80" y="40"/>
                      </a:lnTo>
                      <a:lnTo>
                        <a:pt x="80" y="24"/>
                      </a:lnTo>
                      <a:lnTo>
                        <a:pt x="88" y="24"/>
                      </a:lnTo>
                      <a:lnTo>
                        <a:pt x="88" y="1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698">
                  <a:extLst>
                    <a:ext uri="{FF2B5EF4-FFF2-40B4-BE49-F238E27FC236}">
                      <a16:creationId xmlns:a16="http://schemas.microsoft.com/office/drawing/2014/main" id="{7D13ABA2-214F-4775-AE0E-395960FAC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608" y="3339524"/>
                  <a:ext cx="330065" cy="392588"/>
                </a:xfrm>
                <a:custGeom>
                  <a:avLst/>
                  <a:gdLst>
                    <a:gd name="T0" fmla="*/ 2147483647 w 121"/>
                    <a:gd name="T1" fmla="*/ 2147483647 h 152"/>
                    <a:gd name="T2" fmla="*/ 2147483647 w 121"/>
                    <a:gd name="T3" fmla="*/ 2147483647 h 152"/>
                    <a:gd name="T4" fmla="*/ 2147483647 w 121"/>
                    <a:gd name="T5" fmla="*/ 2147483647 h 152"/>
                    <a:gd name="T6" fmla="*/ 2147483647 w 121"/>
                    <a:gd name="T7" fmla="*/ 2147483647 h 152"/>
                    <a:gd name="T8" fmla="*/ 2147483647 w 121"/>
                    <a:gd name="T9" fmla="*/ 2147483647 h 152"/>
                    <a:gd name="T10" fmla="*/ 2147483647 w 121"/>
                    <a:gd name="T11" fmla="*/ 2147483647 h 152"/>
                    <a:gd name="T12" fmla="*/ 2147483647 w 121"/>
                    <a:gd name="T13" fmla="*/ 2147483647 h 152"/>
                    <a:gd name="T14" fmla="*/ 2147483647 w 121"/>
                    <a:gd name="T15" fmla="*/ 2147483647 h 152"/>
                    <a:gd name="T16" fmla="*/ 0 w 121"/>
                    <a:gd name="T17" fmla="*/ 2147483647 h 152"/>
                    <a:gd name="T18" fmla="*/ 2147483647 w 121"/>
                    <a:gd name="T19" fmla="*/ 2147483647 h 152"/>
                    <a:gd name="T20" fmla="*/ 2147483647 w 121"/>
                    <a:gd name="T21" fmla="*/ 2147483647 h 152"/>
                    <a:gd name="T22" fmla="*/ 2147483647 w 121"/>
                    <a:gd name="T23" fmla="*/ 2147483647 h 152"/>
                    <a:gd name="T24" fmla="*/ 2147483647 w 121"/>
                    <a:gd name="T25" fmla="*/ 2147483647 h 152"/>
                    <a:gd name="T26" fmla="*/ 2147483647 w 121"/>
                    <a:gd name="T27" fmla="*/ 2147483647 h 152"/>
                    <a:gd name="T28" fmla="*/ 2147483647 w 121"/>
                    <a:gd name="T29" fmla="*/ 2147483647 h 152"/>
                    <a:gd name="T30" fmla="*/ 2147483647 w 121"/>
                    <a:gd name="T31" fmla="*/ 2147483647 h 152"/>
                    <a:gd name="T32" fmla="*/ 2147483647 w 121"/>
                    <a:gd name="T33" fmla="*/ 2147483647 h 152"/>
                    <a:gd name="T34" fmla="*/ 2147483647 w 121"/>
                    <a:gd name="T35" fmla="*/ 2147483647 h 152"/>
                    <a:gd name="T36" fmla="*/ 2147483647 w 121"/>
                    <a:gd name="T37" fmla="*/ 2147483647 h 152"/>
                    <a:gd name="T38" fmla="*/ 2147483647 w 121"/>
                    <a:gd name="T39" fmla="*/ 2147483647 h 152"/>
                    <a:gd name="T40" fmla="*/ 2147483647 w 121"/>
                    <a:gd name="T41" fmla="*/ 2147483647 h 152"/>
                    <a:gd name="T42" fmla="*/ 2147483647 w 121"/>
                    <a:gd name="T43" fmla="*/ 2147483647 h 152"/>
                    <a:gd name="T44" fmla="*/ 2147483647 w 121"/>
                    <a:gd name="T45" fmla="*/ 2147483647 h 152"/>
                    <a:gd name="T46" fmla="*/ 2147483647 w 121"/>
                    <a:gd name="T47" fmla="*/ 2147483647 h 152"/>
                    <a:gd name="T48" fmla="*/ 2147483647 w 121"/>
                    <a:gd name="T49" fmla="*/ 2147483647 h 152"/>
                    <a:gd name="T50" fmla="*/ 2147483647 w 121"/>
                    <a:gd name="T51" fmla="*/ 2147483647 h 152"/>
                    <a:gd name="T52" fmla="*/ 2147483647 w 121"/>
                    <a:gd name="T53" fmla="*/ 2147483647 h 152"/>
                    <a:gd name="T54" fmla="*/ 2147483647 w 121"/>
                    <a:gd name="T55" fmla="*/ 2147483647 h 152"/>
                    <a:gd name="T56" fmla="*/ 2147483647 w 121"/>
                    <a:gd name="T57" fmla="*/ 2147483647 h 152"/>
                    <a:gd name="T58" fmla="*/ 2147483647 w 121"/>
                    <a:gd name="T59" fmla="*/ 2147483647 h 152"/>
                    <a:gd name="T60" fmla="*/ 2147483647 w 121"/>
                    <a:gd name="T61" fmla="*/ 2147483647 h 152"/>
                    <a:gd name="T62" fmla="*/ 2147483647 w 121"/>
                    <a:gd name="T63" fmla="*/ 2147483647 h 152"/>
                    <a:gd name="T64" fmla="*/ 2147483647 w 121"/>
                    <a:gd name="T65" fmla="*/ 2147483647 h 152"/>
                    <a:gd name="T66" fmla="*/ 2147483647 w 121"/>
                    <a:gd name="T67" fmla="*/ 2147483647 h 152"/>
                    <a:gd name="T68" fmla="*/ 2147483647 w 121"/>
                    <a:gd name="T69" fmla="*/ 2147483647 h 152"/>
                    <a:gd name="T70" fmla="*/ 2147483647 w 121"/>
                    <a:gd name="T71" fmla="*/ 2147483647 h 152"/>
                    <a:gd name="T72" fmla="*/ 2147483647 w 121"/>
                    <a:gd name="T73" fmla="*/ 2147483647 h 152"/>
                    <a:gd name="T74" fmla="*/ 2147483647 w 121"/>
                    <a:gd name="T75" fmla="*/ 2147483647 h 152"/>
                    <a:gd name="T76" fmla="*/ 2147483647 w 121"/>
                    <a:gd name="T77" fmla="*/ 2147483647 h 152"/>
                    <a:gd name="T78" fmla="*/ 2147483647 w 121"/>
                    <a:gd name="T79" fmla="*/ 2147483647 h 152"/>
                    <a:gd name="T80" fmla="*/ 2147483647 w 121"/>
                    <a:gd name="T81" fmla="*/ 2147483647 h 152"/>
                    <a:gd name="T82" fmla="*/ 2147483647 w 121"/>
                    <a:gd name="T83" fmla="*/ 2147483647 h 152"/>
                    <a:gd name="T84" fmla="*/ 2147483647 w 121"/>
                    <a:gd name="T85" fmla="*/ 2147483647 h 152"/>
                    <a:gd name="T86" fmla="*/ 2147483647 w 121"/>
                    <a:gd name="T87" fmla="*/ 2147483647 h 152"/>
                    <a:gd name="T88" fmla="*/ 2147483647 w 121"/>
                    <a:gd name="T89" fmla="*/ 2147483647 h 152"/>
                    <a:gd name="T90" fmla="*/ 2147483647 w 121"/>
                    <a:gd name="T91" fmla="*/ 0 h 152"/>
                    <a:gd name="T92" fmla="*/ 2147483647 w 121"/>
                    <a:gd name="T93" fmla="*/ 2147483647 h 152"/>
                    <a:gd name="T94" fmla="*/ 2147483647 w 121"/>
                    <a:gd name="T95" fmla="*/ 2147483647 h 152"/>
                    <a:gd name="T96" fmla="*/ 2147483647 w 121"/>
                    <a:gd name="T97" fmla="*/ 2147483647 h 152"/>
                    <a:gd name="T98" fmla="*/ 2147483647 w 121"/>
                    <a:gd name="T99" fmla="*/ 2147483647 h 152"/>
                    <a:gd name="T100" fmla="*/ 2147483647 w 121"/>
                    <a:gd name="T101" fmla="*/ 2147483647 h 152"/>
                    <a:gd name="T102" fmla="*/ 2147483647 w 121"/>
                    <a:gd name="T103" fmla="*/ 2147483647 h 15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21"/>
                    <a:gd name="T157" fmla="*/ 0 h 152"/>
                    <a:gd name="T158" fmla="*/ 121 w 121"/>
                    <a:gd name="T159" fmla="*/ 152 h 15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21" h="152">
                      <a:moveTo>
                        <a:pt x="25" y="40"/>
                      </a:moveTo>
                      <a:lnTo>
                        <a:pt x="17" y="48"/>
                      </a:lnTo>
                      <a:lnTo>
                        <a:pt x="17" y="64"/>
                      </a:lnTo>
                      <a:lnTo>
                        <a:pt x="9" y="72"/>
                      </a:lnTo>
                      <a:lnTo>
                        <a:pt x="9" y="80"/>
                      </a:lnTo>
                      <a:lnTo>
                        <a:pt x="9" y="88"/>
                      </a:lnTo>
                      <a:lnTo>
                        <a:pt x="9" y="96"/>
                      </a:lnTo>
                      <a:lnTo>
                        <a:pt x="9" y="104"/>
                      </a:lnTo>
                      <a:lnTo>
                        <a:pt x="0" y="112"/>
                      </a:lnTo>
                      <a:lnTo>
                        <a:pt x="17" y="120"/>
                      </a:lnTo>
                      <a:lnTo>
                        <a:pt x="25" y="120"/>
                      </a:lnTo>
                      <a:lnTo>
                        <a:pt x="33" y="128"/>
                      </a:lnTo>
                      <a:lnTo>
                        <a:pt x="25" y="136"/>
                      </a:lnTo>
                      <a:lnTo>
                        <a:pt x="25" y="152"/>
                      </a:lnTo>
                      <a:lnTo>
                        <a:pt x="33" y="152"/>
                      </a:lnTo>
                      <a:lnTo>
                        <a:pt x="41" y="152"/>
                      </a:lnTo>
                      <a:lnTo>
                        <a:pt x="49" y="152"/>
                      </a:lnTo>
                      <a:lnTo>
                        <a:pt x="57" y="152"/>
                      </a:lnTo>
                      <a:lnTo>
                        <a:pt x="65" y="152"/>
                      </a:lnTo>
                      <a:lnTo>
                        <a:pt x="73" y="152"/>
                      </a:lnTo>
                      <a:lnTo>
                        <a:pt x="89" y="152"/>
                      </a:lnTo>
                      <a:lnTo>
                        <a:pt x="97" y="152"/>
                      </a:lnTo>
                      <a:lnTo>
                        <a:pt x="97" y="144"/>
                      </a:lnTo>
                      <a:lnTo>
                        <a:pt x="97" y="136"/>
                      </a:lnTo>
                      <a:lnTo>
                        <a:pt x="105" y="136"/>
                      </a:lnTo>
                      <a:lnTo>
                        <a:pt x="105" y="128"/>
                      </a:lnTo>
                      <a:lnTo>
                        <a:pt x="97" y="112"/>
                      </a:lnTo>
                      <a:lnTo>
                        <a:pt x="89" y="104"/>
                      </a:lnTo>
                      <a:lnTo>
                        <a:pt x="81" y="104"/>
                      </a:lnTo>
                      <a:lnTo>
                        <a:pt x="89" y="96"/>
                      </a:lnTo>
                      <a:lnTo>
                        <a:pt x="97" y="96"/>
                      </a:lnTo>
                      <a:lnTo>
                        <a:pt x="105" y="88"/>
                      </a:lnTo>
                      <a:lnTo>
                        <a:pt x="113" y="88"/>
                      </a:lnTo>
                      <a:lnTo>
                        <a:pt x="121" y="88"/>
                      </a:lnTo>
                      <a:lnTo>
                        <a:pt x="121" y="72"/>
                      </a:lnTo>
                      <a:lnTo>
                        <a:pt x="113" y="56"/>
                      </a:lnTo>
                      <a:lnTo>
                        <a:pt x="113" y="48"/>
                      </a:lnTo>
                      <a:lnTo>
                        <a:pt x="113" y="40"/>
                      </a:lnTo>
                      <a:lnTo>
                        <a:pt x="113" y="32"/>
                      </a:lnTo>
                      <a:lnTo>
                        <a:pt x="113" y="24"/>
                      </a:lnTo>
                      <a:lnTo>
                        <a:pt x="97" y="16"/>
                      </a:lnTo>
                      <a:lnTo>
                        <a:pt x="81" y="24"/>
                      </a:lnTo>
                      <a:lnTo>
                        <a:pt x="73" y="16"/>
                      </a:lnTo>
                      <a:lnTo>
                        <a:pt x="73" y="8"/>
                      </a:lnTo>
                      <a:lnTo>
                        <a:pt x="57" y="8"/>
                      </a:lnTo>
                      <a:lnTo>
                        <a:pt x="49" y="0"/>
                      </a:lnTo>
                      <a:lnTo>
                        <a:pt x="49" y="8"/>
                      </a:lnTo>
                      <a:lnTo>
                        <a:pt x="41" y="24"/>
                      </a:lnTo>
                      <a:lnTo>
                        <a:pt x="41" y="32"/>
                      </a:lnTo>
                      <a:lnTo>
                        <a:pt x="33" y="32"/>
                      </a:lnTo>
                      <a:lnTo>
                        <a:pt x="25" y="32"/>
                      </a:lnTo>
                      <a:lnTo>
                        <a:pt x="25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699">
                  <a:extLst>
                    <a:ext uri="{FF2B5EF4-FFF2-40B4-BE49-F238E27FC236}">
                      <a16:creationId xmlns:a16="http://schemas.microsoft.com/office/drawing/2014/main" id="{D17046AF-6B30-435E-A709-0B21B1030B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0933" y="3423951"/>
                  <a:ext cx="133810" cy="143527"/>
                </a:xfrm>
                <a:custGeom>
                  <a:avLst/>
                  <a:gdLst>
                    <a:gd name="T0" fmla="*/ 2147483647 w 49"/>
                    <a:gd name="T1" fmla="*/ 2147483647 h 56"/>
                    <a:gd name="T2" fmla="*/ 2147483647 w 49"/>
                    <a:gd name="T3" fmla="*/ 2147483647 h 56"/>
                    <a:gd name="T4" fmla="*/ 2147483647 w 49"/>
                    <a:gd name="T5" fmla="*/ 2147483647 h 56"/>
                    <a:gd name="T6" fmla="*/ 2147483647 w 49"/>
                    <a:gd name="T7" fmla="*/ 2147483647 h 56"/>
                    <a:gd name="T8" fmla="*/ 2147483647 w 49"/>
                    <a:gd name="T9" fmla="*/ 2147483647 h 56"/>
                    <a:gd name="T10" fmla="*/ 2147483647 w 49"/>
                    <a:gd name="T11" fmla="*/ 2147483647 h 56"/>
                    <a:gd name="T12" fmla="*/ 2147483647 w 49"/>
                    <a:gd name="T13" fmla="*/ 2147483647 h 56"/>
                    <a:gd name="T14" fmla="*/ 2147483647 w 49"/>
                    <a:gd name="T15" fmla="*/ 2147483647 h 56"/>
                    <a:gd name="T16" fmla="*/ 2147483647 w 49"/>
                    <a:gd name="T17" fmla="*/ 2147483647 h 56"/>
                    <a:gd name="T18" fmla="*/ 2147483647 w 49"/>
                    <a:gd name="T19" fmla="*/ 0 h 56"/>
                    <a:gd name="T20" fmla="*/ 2147483647 w 49"/>
                    <a:gd name="T21" fmla="*/ 0 h 56"/>
                    <a:gd name="T22" fmla="*/ 2147483647 w 49"/>
                    <a:gd name="T23" fmla="*/ 2147483647 h 56"/>
                    <a:gd name="T24" fmla="*/ 2147483647 w 49"/>
                    <a:gd name="T25" fmla="*/ 2147483647 h 56"/>
                    <a:gd name="T26" fmla="*/ 2147483647 w 49"/>
                    <a:gd name="T27" fmla="*/ 2147483647 h 56"/>
                    <a:gd name="T28" fmla="*/ 2147483647 w 49"/>
                    <a:gd name="T29" fmla="*/ 2147483647 h 56"/>
                    <a:gd name="T30" fmla="*/ 0 w 49"/>
                    <a:gd name="T31" fmla="*/ 2147483647 h 56"/>
                    <a:gd name="T32" fmla="*/ 2147483647 w 49"/>
                    <a:gd name="T33" fmla="*/ 2147483647 h 56"/>
                    <a:gd name="T34" fmla="*/ 2147483647 w 49"/>
                    <a:gd name="T35" fmla="*/ 2147483647 h 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9"/>
                    <a:gd name="T55" fmla="*/ 0 h 56"/>
                    <a:gd name="T56" fmla="*/ 49 w 49"/>
                    <a:gd name="T57" fmla="*/ 56 h 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9" h="56">
                      <a:moveTo>
                        <a:pt x="16" y="48"/>
                      </a:move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33" y="56"/>
                      </a:lnTo>
                      <a:lnTo>
                        <a:pt x="33" y="48"/>
                      </a:lnTo>
                      <a:lnTo>
                        <a:pt x="33" y="40"/>
                      </a:lnTo>
                      <a:lnTo>
                        <a:pt x="41" y="32"/>
                      </a:lnTo>
                      <a:lnTo>
                        <a:pt x="41" y="16"/>
                      </a:lnTo>
                      <a:lnTo>
                        <a:pt x="49" y="8"/>
                      </a:lnTo>
                      <a:lnTo>
                        <a:pt x="49" y="0"/>
                      </a:lnTo>
                      <a:lnTo>
                        <a:pt x="41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700">
                  <a:extLst>
                    <a:ext uri="{FF2B5EF4-FFF2-40B4-BE49-F238E27FC236}">
                      <a16:creationId xmlns:a16="http://schemas.microsoft.com/office/drawing/2014/main" id="{A163446C-7401-498A-B92B-AE9DDD8F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2442" y="3774325"/>
                  <a:ext cx="414812" cy="371480"/>
                </a:xfrm>
                <a:custGeom>
                  <a:avLst/>
                  <a:gdLst>
                    <a:gd name="T0" fmla="*/ 2147483647 w 152"/>
                    <a:gd name="T1" fmla="*/ 0 h 144"/>
                    <a:gd name="T2" fmla="*/ 2147483647 w 152"/>
                    <a:gd name="T3" fmla="*/ 0 h 144"/>
                    <a:gd name="T4" fmla="*/ 2147483647 w 152"/>
                    <a:gd name="T5" fmla="*/ 0 h 144"/>
                    <a:gd name="T6" fmla="*/ 2147483647 w 152"/>
                    <a:gd name="T7" fmla="*/ 0 h 144"/>
                    <a:gd name="T8" fmla="*/ 2147483647 w 152"/>
                    <a:gd name="T9" fmla="*/ 0 h 144"/>
                    <a:gd name="T10" fmla="*/ 2147483647 w 152"/>
                    <a:gd name="T11" fmla="*/ 2147483647 h 144"/>
                    <a:gd name="T12" fmla="*/ 2147483647 w 152"/>
                    <a:gd name="T13" fmla="*/ 2147483647 h 144"/>
                    <a:gd name="T14" fmla="*/ 2147483647 w 152"/>
                    <a:gd name="T15" fmla="*/ 2147483647 h 144"/>
                    <a:gd name="T16" fmla="*/ 2147483647 w 152"/>
                    <a:gd name="T17" fmla="*/ 2147483647 h 144"/>
                    <a:gd name="T18" fmla="*/ 2147483647 w 152"/>
                    <a:gd name="T19" fmla="*/ 2147483647 h 144"/>
                    <a:gd name="T20" fmla="*/ 2147483647 w 152"/>
                    <a:gd name="T21" fmla="*/ 2147483647 h 144"/>
                    <a:gd name="T22" fmla="*/ 0 w 152"/>
                    <a:gd name="T23" fmla="*/ 2147483647 h 144"/>
                    <a:gd name="T24" fmla="*/ 2147483647 w 152"/>
                    <a:gd name="T25" fmla="*/ 2147483647 h 144"/>
                    <a:gd name="T26" fmla="*/ 2147483647 w 152"/>
                    <a:gd name="T27" fmla="*/ 2147483647 h 144"/>
                    <a:gd name="T28" fmla="*/ 2147483647 w 152"/>
                    <a:gd name="T29" fmla="*/ 2147483647 h 144"/>
                    <a:gd name="T30" fmla="*/ 2147483647 w 152"/>
                    <a:gd name="T31" fmla="*/ 2147483647 h 144"/>
                    <a:gd name="T32" fmla="*/ 2147483647 w 152"/>
                    <a:gd name="T33" fmla="*/ 2147483647 h 144"/>
                    <a:gd name="T34" fmla="*/ 2147483647 w 152"/>
                    <a:gd name="T35" fmla="*/ 2147483647 h 144"/>
                    <a:gd name="T36" fmla="*/ 2147483647 w 152"/>
                    <a:gd name="T37" fmla="*/ 2147483647 h 144"/>
                    <a:gd name="T38" fmla="*/ 2147483647 w 152"/>
                    <a:gd name="T39" fmla="*/ 2147483647 h 144"/>
                    <a:gd name="T40" fmla="*/ 2147483647 w 152"/>
                    <a:gd name="T41" fmla="*/ 2147483647 h 144"/>
                    <a:gd name="T42" fmla="*/ 2147483647 w 152"/>
                    <a:gd name="T43" fmla="*/ 2147483647 h 144"/>
                    <a:gd name="T44" fmla="*/ 2147483647 w 152"/>
                    <a:gd name="T45" fmla="*/ 2147483647 h 144"/>
                    <a:gd name="T46" fmla="*/ 2147483647 w 152"/>
                    <a:gd name="T47" fmla="*/ 2147483647 h 144"/>
                    <a:gd name="T48" fmla="*/ 2147483647 w 152"/>
                    <a:gd name="T49" fmla="*/ 2147483647 h 144"/>
                    <a:gd name="T50" fmla="*/ 2147483647 w 152"/>
                    <a:gd name="T51" fmla="*/ 2147483647 h 144"/>
                    <a:gd name="T52" fmla="*/ 2147483647 w 152"/>
                    <a:gd name="T53" fmla="*/ 2147483647 h 144"/>
                    <a:gd name="T54" fmla="*/ 2147483647 w 152"/>
                    <a:gd name="T55" fmla="*/ 2147483647 h 144"/>
                    <a:gd name="T56" fmla="*/ 2147483647 w 152"/>
                    <a:gd name="T57" fmla="*/ 2147483647 h 144"/>
                    <a:gd name="T58" fmla="*/ 2147483647 w 152"/>
                    <a:gd name="T59" fmla="*/ 2147483647 h 144"/>
                    <a:gd name="T60" fmla="*/ 2147483647 w 152"/>
                    <a:gd name="T61" fmla="*/ 2147483647 h 144"/>
                    <a:gd name="T62" fmla="*/ 2147483647 w 152"/>
                    <a:gd name="T63" fmla="*/ 2147483647 h 144"/>
                    <a:gd name="T64" fmla="*/ 2147483647 w 152"/>
                    <a:gd name="T65" fmla="*/ 2147483647 h 144"/>
                    <a:gd name="T66" fmla="*/ 2147483647 w 152"/>
                    <a:gd name="T67" fmla="*/ 0 h 14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52"/>
                    <a:gd name="T103" fmla="*/ 0 h 144"/>
                    <a:gd name="T104" fmla="*/ 152 w 152"/>
                    <a:gd name="T105" fmla="*/ 144 h 14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52" h="144">
                      <a:moveTo>
                        <a:pt x="88" y="0"/>
                      </a:move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0" y="8"/>
                      </a:ln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16" y="48"/>
                      </a:lnTo>
                      <a:lnTo>
                        <a:pt x="24" y="40"/>
                      </a:lnTo>
                      <a:lnTo>
                        <a:pt x="40" y="48"/>
                      </a:lnTo>
                      <a:lnTo>
                        <a:pt x="56" y="72"/>
                      </a:lnTo>
                      <a:lnTo>
                        <a:pt x="64" y="88"/>
                      </a:lnTo>
                      <a:lnTo>
                        <a:pt x="96" y="104"/>
                      </a:lnTo>
                      <a:lnTo>
                        <a:pt x="112" y="128"/>
                      </a:lnTo>
                      <a:lnTo>
                        <a:pt x="120" y="144"/>
                      </a:lnTo>
                      <a:lnTo>
                        <a:pt x="128" y="128"/>
                      </a:lnTo>
                      <a:lnTo>
                        <a:pt x="128" y="112"/>
                      </a:lnTo>
                      <a:lnTo>
                        <a:pt x="144" y="120"/>
                      </a:lnTo>
                      <a:lnTo>
                        <a:pt x="152" y="120"/>
                      </a:lnTo>
                      <a:lnTo>
                        <a:pt x="128" y="96"/>
                      </a:lnTo>
                      <a:lnTo>
                        <a:pt x="112" y="88"/>
                      </a:lnTo>
                      <a:lnTo>
                        <a:pt x="104" y="80"/>
                      </a:lnTo>
                      <a:lnTo>
                        <a:pt x="88" y="56"/>
                      </a:lnTo>
                      <a:lnTo>
                        <a:pt x="80" y="40"/>
                      </a:lnTo>
                      <a:lnTo>
                        <a:pt x="80" y="24"/>
                      </a:lnTo>
                      <a:lnTo>
                        <a:pt x="88" y="24"/>
                      </a:lnTo>
                      <a:lnTo>
                        <a:pt x="88" y="16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701">
                  <a:extLst>
                    <a:ext uri="{FF2B5EF4-FFF2-40B4-BE49-F238E27FC236}">
                      <a16:creationId xmlns:a16="http://schemas.microsoft.com/office/drawing/2014/main" id="{B00F1EC3-C7E7-4524-8600-535BCF637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0933" y="3423951"/>
                  <a:ext cx="133810" cy="143527"/>
                </a:xfrm>
                <a:custGeom>
                  <a:avLst/>
                  <a:gdLst>
                    <a:gd name="T0" fmla="*/ 2147483647 w 49"/>
                    <a:gd name="T1" fmla="*/ 2147483647 h 56"/>
                    <a:gd name="T2" fmla="*/ 2147483647 w 49"/>
                    <a:gd name="T3" fmla="*/ 2147483647 h 56"/>
                    <a:gd name="T4" fmla="*/ 2147483647 w 49"/>
                    <a:gd name="T5" fmla="*/ 2147483647 h 56"/>
                    <a:gd name="T6" fmla="*/ 2147483647 w 49"/>
                    <a:gd name="T7" fmla="*/ 2147483647 h 56"/>
                    <a:gd name="T8" fmla="*/ 2147483647 w 49"/>
                    <a:gd name="T9" fmla="*/ 2147483647 h 56"/>
                    <a:gd name="T10" fmla="*/ 2147483647 w 49"/>
                    <a:gd name="T11" fmla="*/ 2147483647 h 56"/>
                    <a:gd name="T12" fmla="*/ 2147483647 w 49"/>
                    <a:gd name="T13" fmla="*/ 2147483647 h 56"/>
                    <a:gd name="T14" fmla="*/ 2147483647 w 49"/>
                    <a:gd name="T15" fmla="*/ 2147483647 h 56"/>
                    <a:gd name="T16" fmla="*/ 2147483647 w 49"/>
                    <a:gd name="T17" fmla="*/ 2147483647 h 56"/>
                    <a:gd name="T18" fmla="*/ 2147483647 w 49"/>
                    <a:gd name="T19" fmla="*/ 0 h 56"/>
                    <a:gd name="T20" fmla="*/ 2147483647 w 49"/>
                    <a:gd name="T21" fmla="*/ 0 h 56"/>
                    <a:gd name="T22" fmla="*/ 2147483647 w 49"/>
                    <a:gd name="T23" fmla="*/ 0 h 56"/>
                    <a:gd name="T24" fmla="*/ 2147483647 w 49"/>
                    <a:gd name="T25" fmla="*/ 2147483647 h 56"/>
                    <a:gd name="T26" fmla="*/ 2147483647 w 49"/>
                    <a:gd name="T27" fmla="*/ 2147483647 h 56"/>
                    <a:gd name="T28" fmla="*/ 2147483647 w 49"/>
                    <a:gd name="T29" fmla="*/ 2147483647 h 56"/>
                    <a:gd name="T30" fmla="*/ 2147483647 w 49"/>
                    <a:gd name="T31" fmla="*/ 2147483647 h 56"/>
                    <a:gd name="T32" fmla="*/ 0 w 49"/>
                    <a:gd name="T33" fmla="*/ 2147483647 h 56"/>
                    <a:gd name="T34" fmla="*/ 2147483647 w 49"/>
                    <a:gd name="T35" fmla="*/ 2147483647 h 56"/>
                    <a:gd name="T36" fmla="*/ 2147483647 w 49"/>
                    <a:gd name="T37" fmla="*/ 2147483647 h 5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9"/>
                    <a:gd name="T58" fmla="*/ 0 h 56"/>
                    <a:gd name="T59" fmla="*/ 49 w 49"/>
                    <a:gd name="T60" fmla="*/ 56 h 5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9" h="56">
                      <a:moveTo>
                        <a:pt x="16" y="48"/>
                      </a:moveTo>
                      <a:lnTo>
                        <a:pt x="24" y="48"/>
                      </a:lnTo>
                      <a:lnTo>
                        <a:pt x="24" y="56"/>
                      </a:lnTo>
                      <a:lnTo>
                        <a:pt x="33" y="56"/>
                      </a:lnTo>
                      <a:lnTo>
                        <a:pt x="33" y="48"/>
                      </a:lnTo>
                      <a:lnTo>
                        <a:pt x="33" y="40"/>
                      </a:lnTo>
                      <a:lnTo>
                        <a:pt x="41" y="32"/>
                      </a:lnTo>
                      <a:lnTo>
                        <a:pt x="41" y="16"/>
                      </a:lnTo>
                      <a:lnTo>
                        <a:pt x="49" y="8"/>
                      </a:lnTo>
                      <a:lnTo>
                        <a:pt x="49" y="0"/>
                      </a:lnTo>
                      <a:lnTo>
                        <a:pt x="41" y="0"/>
                      </a:lnTo>
                      <a:lnTo>
                        <a:pt x="24" y="8"/>
                      </a:lnTo>
                      <a:lnTo>
                        <a:pt x="24" y="16"/>
                      </a:lnTo>
                      <a:lnTo>
                        <a:pt x="16" y="8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16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702">
                  <a:extLst>
                    <a:ext uri="{FF2B5EF4-FFF2-40B4-BE49-F238E27FC236}">
                      <a16:creationId xmlns:a16="http://schemas.microsoft.com/office/drawing/2014/main" id="{C5AB12D4-4382-4242-AEB8-5F97E81BB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4002278"/>
                  <a:ext cx="216327" cy="206846"/>
                </a:xfrm>
                <a:custGeom>
                  <a:avLst/>
                  <a:gdLst>
                    <a:gd name="T0" fmla="*/ 2147483647 w 80"/>
                    <a:gd name="T1" fmla="*/ 2147483647 h 80"/>
                    <a:gd name="T2" fmla="*/ 2147483647 w 80"/>
                    <a:gd name="T3" fmla="*/ 0 h 80"/>
                    <a:gd name="T4" fmla="*/ 2147483647 w 80"/>
                    <a:gd name="T5" fmla="*/ 2147483647 h 80"/>
                    <a:gd name="T6" fmla="*/ 2147483647 w 80"/>
                    <a:gd name="T7" fmla="*/ 2147483647 h 80"/>
                    <a:gd name="T8" fmla="*/ 2147483647 w 80"/>
                    <a:gd name="T9" fmla="*/ 2147483647 h 80"/>
                    <a:gd name="T10" fmla="*/ 2147483647 w 80"/>
                    <a:gd name="T11" fmla="*/ 2147483647 h 80"/>
                    <a:gd name="T12" fmla="*/ 2147483647 w 80"/>
                    <a:gd name="T13" fmla="*/ 2147483647 h 80"/>
                    <a:gd name="T14" fmla="*/ 2147483647 w 80"/>
                    <a:gd name="T15" fmla="*/ 2147483647 h 80"/>
                    <a:gd name="T16" fmla="*/ 0 w 80"/>
                    <a:gd name="T17" fmla="*/ 2147483647 h 80"/>
                    <a:gd name="T18" fmla="*/ 2147483647 w 80"/>
                    <a:gd name="T19" fmla="*/ 2147483647 h 80"/>
                    <a:gd name="T20" fmla="*/ 2147483647 w 80"/>
                    <a:gd name="T21" fmla="*/ 2147483647 h 80"/>
                    <a:gd name="T22" fmla="*/ 2147483647 w 80"/>
                    <a:gd name="T23" fmla="*/ 2147483647 h 80"/>
                    <a:gd name="T24" fmla="*/ 2147483647 w 80"/>
                    <a:gd name="T25" fmla="*/ 2147483647 h 80"/>
                    <a:gd name="T26" fmla="*/ 2147483647 w 80"/>
                    <a:gd name="T27" fmla="*/ 2147483647 h 80"/>
                    <a:gd name="T28" fmla="*/ 2147483647 w 80"/>
                    <a:gd name="T29" fmla="*/ 2147483647 h 80"/>
                    <a:gd name="T30" fmla="*/ 2147483647 w 80"/>
                    <a:gd name="T31" fmla="*/ 2147483647 h 80"/>
                    <a:gd name="T32" fmla="*/ 2147483647 w 80"/>
                    <a:gd name="T33" fmla="*/ 2147483647 h 80"/>
                    <a:gd name="T34" fmla="*/ 2147483647 w 80"/>
                    <a:gd name="T35" fmla="*/ 2147483647 h 80"/>
                    <a:gd name="T36" fmla="*/ 2147483647 w 80"/>
                    <a:gd name="T37" fmla="*/ 2147483647 h 80"/>
                    <a:gd name="T38" fmla="*/ 2147483647 w 80"/>
                    <a:gd name="T39" fmla="*/ 2147483647 h 80"/>
                    <a:gd name="T40" fmla="*/ 2147483647 w 80"/>
                    <a:gd name="T41" fmla="*/ 2147483647 h 80"/>
                    <a:gd name="T42" fmla="*/ 2147483647 w 80"/>
                    <a:gd name="T43" fmla="*/ 2147483647 h 80"/>
                    <a:gd name="T44" fmla="*/ 2147483647 w 80"/>
                    <a:gd name="T45" fmla="*/ 2147483647 h 80"/>
                    <a:gd name="T46" fmla="*/ 2147483647 w 80"/>
                    <a:gd name="T47" fmla="*/ 2147483647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0"/>
                    <a:gd name="T73" fmla="*/ 0 h 80"/>
                    <a:gd name="T74" fmla="*/ 80 w 80"/>
                    <a:gd name="T75" fmla="*/ 80 h 8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0" h="80">
                      <a:moveTo>
                        <a:pt x="80" y="8"/>
                      </a:moveTo>
                      <a:lnTo>
                        <a:pt x="80" y="0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24" y="48"/>
                      </a:lnTo>
                      <a:lnTo>
                        <a:pt x="16" y="56"/>
                      </a:lnTo>
                      <a:lnTo>
                        <a:pt x="16" y="72"/>
                      </a:lnTo>
                      <a:lnTo>
                        <a:pt x="32" y="80"/>
                      </a:lnTo>
                      <a:lnTo>
                        <a:pt x="40" y="72"/>
                      </a:lnTo>
                      <a:lnTo>
                        <a:pt x="40" y="64"/>
                      </a:lnTo>
                      <a:lnTo>
                        <a:pt x="56" y="56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32" y="24"/>
                      </a:lnTo>
                      <a:lnTo>
                        <a:pt x="56" y="16"/>
                      </a:lnTo>
                      <a:lnTo>
                        <a:pt x="72" y="16"/>
                      </a:lnTo>
                      <a:lnTo>
                        <a:pt x="80" y="16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703">
                  <a:extLst>
                    <a:ext uri="{FF2B5EF4-FFF2-40B4-BE49-F238E27FC236}">
                      <a16:creationId xmlns:a16="http://schemas.microsoft.com/office/drawing/2014/main" id="{D90F5B0D-FB2F-4F44-847C-33F9328FB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3307" y="2142766"/>
                  <a:ext cx="898757" cy="1011018"/>
                </a:xfrm>
                <a:custGeom>
                  <a:avLst/>
                  <a:gdLst>
                    <a:gd name="T0" fmla="*/ 2147483647 w 329"/>
                    <a:gd name="T1" fmla="*/ 2147483647 h 392"/>
                    <a:gd name="T2" fmla="*/ 2147483647 w 329"/>
                    <a:gd name="T3" fmla="*/ 2147483647 h 392"/>
                    <a:gd name="T4" fmla="*/ 2147483647 w 329"/>
                    <a:gd name="T5" fmla="*/ 2147483647 h 392"/>
                    <a:gd name="T6" fmla="*/ 2147483647 w 329"/>
                    <a:gd name="T7" fmla="*/ 2147483647 h 392"/>
                    <a:gd name="T8" fmla="*/ 2147483647 w 329"/>
                    <a:gd name="T9" fmla="*/ 2147483647 h 392"/>
                    <a:gd name="T10" fmla="*/ 2147483647 w 329"/>
                    <a:gd name="T11" fmla="*/ 2147483647 h 392"/>
                    <a:gd name="T12" fmla="*/ 2147483647 w 329"/>
                    <a:gd name="T13" fmla="*/ 2147483647 h 392"/>
                    <a:gd name="T14" fmla="*/ 2147483647 w 329"/>
                    <a:gd name="T15" fmla="*/ 2147483647 h 392"/>
                    <a:gd name="T16" fmla="*/ 2147483647 w 329"/>
                    <a:gd name="T17" fmla="*/ 2147483647 h 392"/>
                    <a:gd name="T18" fmla="*/ 2147483647 w 329"/>
                    <a:gd name="T19" fmla="*/ 2147483647 h 392"/>
                    <a:gd name="T20" fmla="*/ 2147483647 w 329"/>
                    <a:gd name="T21" fmla="*/ 2147483647 h 392"/>
                    <a:gd name="T22" fmla="*/ 2147483647 w 329"/>
                    <a:gd name="T23" fmla="*/ 2147483647 h 392"/>
                    <a:gd name="T24" fmla="*/ 2147483647 w 329"/>
                    <a:gd name="T25" fmla="*/ 2147483647 h 392"/>
                    <a:gd name="T26" fmla="*/ 2147483647 w 329"/>
                    <a:gd name="T27" fmla="*/ 2147483647 h 392"/>
                    <a:gd name="T28" fmla="*/ 2147483647 w 329"/>
                    <a:gd name="T29" fmla="*/ 2147483647 h 392"/>
                    <a:gd name="T30" fmla="*/ 2147483647 w 329"/>
                    <a:gd name="T31" fmla="*/ 2147483647 h 392"/>
                    <a:gd name="T32" fmla="*/ 2147483647 w 329"/>
                    <a:gd name="T33" fmla="*/ 2147483647 h 392"/>
                    <a:gd name="T34" fmla="*/ 2147483647 w 329"/>
                    <a:gd name="T35" fmla="*/ 2147483647 h 392"/>
                    <a:gd name="T36" fmla="*/ 2147483647 w 329"/>
                    <a:gd name="T37" fmla="*/ 2147483647 h 392"/>
                    <a:gd name="T38" fmla="*/ 2147483647 w 329"/>
                    <a:gd name="T39" fmla="*/ 2147483647 h 392"/>
                    <a:gd name="T40" fmla="*/ 2147483647 w 329"/>
                    <a:gd name="T41" fmla="*/ 2147483647 h 392"/>
                    <a:gd name="T42" fmla="*/ 2147483647 w 329"/>
                    <a:gd name="T43" fmla="*/ 2147483647 h 392"/>
                    <a:gd name="T44" fmla="*/ 2147483647 w 329"/>
                    <a:gd name="T45" fmla="*/ 2147483647 h 392"/>
                    <a:gd name="T46" fmla="*/ 2147483647 w 329"/>
                    <a:gd name="T47" fmla="*/ 2147483647 h 392"/>
                    <a:gd name="T48" fmla="*/ 2147483647 w 329"/>
                    <a:gd name="T49" fmla="*/ 2147483647 h 392"/>
                    <a:gd name="T50" fmla="*/ 2147483647 w 329"/>
                    <a:gd name="T51" fmla="*/ 2147483647 h 392"/>
                    <a:gd name="T52" fmla="*/ 2147483647 w 329"/>
                    <a:gd name="T53" fmla="*/ 2147483647 h 392"/>
                    <a:gd name="T54" fmla="*/ 2147483647 w 329"/>
                    <a:gd name="T55" fmla="*/ 2147483647 h 392"/>
                    <a:gd name="T56" fmla="*/ 2147483647 w 329"/>
                    <a:gd name="T57" fmla="*/ 2147483647 h 392"/>
                    <a:gd name="T58" fmla="*/ 2147483647 w 329"/>
                    <a:gd name="T59" fmla="*/ 2147483647 h 392"/>
                    <a:gd name="T60" fmla="*/ 2147483647 w 329"/>
                    <a:gd name="T61" fmla="*/ 2147483647 h 392"/>
                    <a:gd name="T62" fmla="*/ 2147483647 w 329"/>
                    <a:gd name="T63" fmla="*/ 2147483647 h 392"/>
                    <a:gd name="T64" fmla="*/ 2147483647 w 329"/>
                    <a:gd name="T65" fmla="*/ 2147483647 h 392"/>
                    <a:gd name="T66" fmla="*/ 2147483647 w 329"/>
                    <a:gd name="T67" fmla="*/ 2147483647 h 392"/>
                    <a:gd name="T68" fmla="*/ 2147483647 w 329"/>
                    <a:gd name="T69" fmla="*/ 2147483647 h 392"/>
                    <a:gd name="T70" fmla="*/ 2147483647 w 329"/>
                    <a:gd name="T71" fmla="*/ 2147483647 h 392"/>
                    <a:gd name="T72" fmla="*/ 2147483647 w 329"/>
                    <a:gd name="T73" fmla="*/ 2147483647 h 392"/>
                    <a:gd name="T74" fmla="*/ 2147483647 w 329"/>
                    <a:gd name="T75" fmla="*/ 2147483647 h 392"/>
                    <a:gd name="T76" fmla="*/ 0 w 329"/>
                    <a:gd name="T77" fmla="*/ 2147483647 h 392"/>
                    <a:gd name="T78" fmla="*/ 2147483647 w 329"/>
                    <a:gd name="T79" fmla="*/ 2147483647 h 392"/>
                    <a:gd name="T80" fmla="*/ 2147483647 w 329"/>
                    <a:gd name="T81" fmla="*/ 2147483647 h 392"/>
                    <a:gd name="T82" fmla="*/ 2147483647 w 329"/>
                    <a:gd name="T83" fmla="*/ 2147483647 h 392"/>
                    <a:gd name="T84" fmla="*/ 2147483647 w 329"/>
                    <a:gd name="T85" fmla="*/ 2147483647 h 392"/>
                    <a:gd name="T86" fmla="*/ 2147483647 w 329"/>
                    <a:gd name="T87" fmla="*/ 2147483647 h 39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329"/>
                    <a:gd name="T133" fmla="*/ 0 h 392"/>
                    <a:gd name="T134" fmla="*/ 329 w 329"/>
                    <a:gd name="T135" fmla="*/ 392 h 39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329" h="392">
                      <a:moveTo>
                        <a:pt x="89" y="352"/>
                      </a:moveTo>
                      <a:lnTo>
                        <a:pt x="97" y="344"/>
                      </a:lnTo>
                      <a:lnTo>
                        <a:pt x="97" y="328"/>
                      </a:lnTo>
                      <a:lnTo>
                        <a:pt x="97" y="320"/>
                      </a:lnTo>
                      <a:lnTo>
                        <a:pt x="105" y="312"/>
                      </a:lnTo>
                      <a:lnTo>
                        <a:pt x="97" y="304"/>
                      </a:lnTo>
                      <a:lnTo>
                        <a:pt x="89" y="280"/>
                      </a:lnTo>
                      <a:lnTo>
                        <a:pt x="97" y="264"/>
                      </a:lnTo>
                      <a:lnTo>
                        <a:pt x="97" y="248"/>
                      </a:lnTo>
                      <a:lnTo>
                        <a:pt x="105" y="240"/>
                      </a:lnTo>
                      <a:lnTo>
                        <a:pt x="121" y="240"/>
                      </a:lnTo>
                      <a:lnTo>
                        <a:pt x="121" y="224"/>
                      </a:lnTo>
                      <a:lnTo>
                        <a:pt x="113" y="216"/>
                      </a:lnTo>
                      <a:lnTo>
                        <a:pt x="121" y="200"/>
                      </a:lnTo>
                      <a:lnTo>
                        <a:pt x="129" y="176"/>
                      </a:lnTo>
                      <a:lnTo>
                        <a:pt x="137" y="176"/>
                      </a:lnTo>
                      <a:lnTo>
                        <a:pt x="145" y="152"/>
                      </a:lnTo>
                      <a:lnTo>
                        <a:pt x="153" y="144"/>
                      </a:lnTo>
                      <a:lnTo>
                        <a:pt x="145" y="128"/>
                      </a:lnTo>
                      <a:lnTo>
                        <a:pt x="153" y="120"/>
                      </a:lnTo>
                      <a:lnTo>
                        <a:pt x="161" y="112"/>
                      </a:lnTo>
                      <a:lnTo>
                        <a:pt x="169" y="112"/>
                      </a:lnTo>
                      <a:lnTo>
                        <a:pt x="177" y="96"/>
                      </a:lnTo>
                      <a:lnTo>
                        <a:pt x="185" y="96"/>
                      </a:lnTo>
                      <a:lnTo>
                        <a:pt x="193" y="96"/>
                      </a:lnTo>
                      <a:lnTo>
                        <a:pt x="193" y="88"/>
                      </a:lnTo>
                      <a:lnTo>
                        <a:pt x="201" y="80"/>
                      </a:lnTo>
                      <a:lnTo>
                        <a:pt x="209" y="80"/>
                      </a:lnTo>
                      <a:lnTo>
                        <a:pt x="209" y="72"/>
                      </a:lnTo>
                      <a:lnTo>
                        <a:pt x="217" y="80"/>
                      </a:lnTo>
                      <a:lnTo>
                        <a:pt x="225" y="88"/>
                      </a:lnTo>
                      <a:lnTo>
                        <a:pt x="233" y="88"/>
                      </a:lnTo>
                      <a:lnTo>
                        <a:pt x="249" y="88"/>
                      </a:lnTo>
                      <a:lnTo>
                        <a:pt x="265" y="80"/>
                      </a:lnTo>
                      <a:lnTo>
                        <a:pt x="273" y="56"/>
                      </a:lnTo>
                      <a:lnTo>
                        <a:pt x="281" y="48"/>
                      </a:lnTo>
                      <a:lnTo>
                        <a:pt x="297" y="48"/>
                      </a:lnTo>
                      <a:lnTo>
                        <a:pt x="313" y="56"/>
                      </a:lnTo>
                      <a:lnTo>
                        <a:pt x="313" y="72"/>
                      </a:lnTo>
                      <a:lnTo>
                        <a:pt x="305" y="80"/>
                      </a:lnTo>
                      <a:lnTo>
                        <a:pt x="313" y="72"/>
                      </a:lnTo>
                      <a:lnTo>
                        <a:pt x="305" y="80"/>
                      </a:lnTo>
                      <a:lnTo>
                        <a:pt x="321" y="64"/>
                      </a:lnTo>
                      <a:lnTo>
                        <a:pt x="329" y="56"/>
                      </a:lnTo>
                      <a:lnTo>
                        <a:pt x="321" y="48"/>
                      </a:lnTo>
                      <a:lnTo>
                        <a:pt x="321" y="40"/>
                      </a:lnTo>
                      <a:lnTo>
                        <a:pt x="329" y="24"/>
                      </a:lnTo>
                      <a:lnTo>
                        <a:pt x="321" y="16"/>
                      </a:lnTo>
                      <a:lnTo>
                        <a:pt x="305" y="0"/>
                      </a:lnTo>
                      <a:lnTo>
                        <a:pt x="289" y="16"/>
                      </a:lnTo>
                      <a:lnTo>
                        <a:pt x="273" y="8"/>
                      </a:lnTo>
                      <a:lnTo>
                        <a:pt x="265" y="8"/>
                      </a:lnTo>
                      <a:lnTo>
                        <a:pt x="249" y="8"/>
                      </a:lnTo>
                      <a:lnTo>
                        <a:pt x="233" y="24"/>
                      </a:lnTo>
                      <a:lnTo>
                        <a:pt x="225" y="24"/>
                      </a:lnTo>
                      <a:lnTo>
                        <a:pt x="217" y="24"/>
                      </a:lnTo>
                      <a:lnTo>
                        <a:pt x="209" y="32"/>
                      </a:lnTo>
                      <a:lnTo>
                        <a:pt x="201" y="32"/>
                      </a:lnTo>
                      <a:lnTo>
                        <a:pt x="193" y="56"/>
                      </a:lnTo>
                      <a:lnTo>
                        <a:pt x="169" y="56"/>
                      </a:lnTo>
                      <a:lnTo>
                        <a:pt x="161" y="80"/>
                      </a:lnTo>
                      <a:lnTo>
                        <a:pt x="161" y="88"/>
                      </a:lnTo>
                      <a:lnTo>
                        <a:pt x="145" y="88"/>
                      </a:lnTo>
                      <a:lnTo>
                        <a:pt x="129" y="112"/>
                      </a:lnTo>
                      <a:lnTo>
                        <a:pt x="129" y="128"/>
                      </a:lnTo>
                      <a:lnTo>
                        <a:pt x="113" y="152"/>
                      </a:lnTo>
                      <a:lnTo>
                        <a:pt x="105" y="168"/>
                      </a:lnTo>
                      <a:lnTo>
                        <a:pt x="97" y="184"/>
                      </a:lnTo>
                      <a:lnTo>
                        <a:pt x="89" y="200"/>
                      </a:lnTo>
                      <a:lnTo>
                        <a:pt x="65" y="240"/>
                      </a:lnTo>
                      <a:lnTo>
                        <a:pt x="49" y="256"/>
                      </a:lnTo>
                      <a:lnTo>
                        <a:pt x="33" y="264"/>
                      </a:lnTo>
                      <a:lnTo>
                        <a:pt x="25" y="280"/>
                      </a:lnTo>
                      <a:lnTo>
                        <a:pt x="17" y="288"/>
                      </a:lnTo>
                      <a:lnTo>
                        <a:pt x="8" y="296"/>
                      </a:lnTo>
                      <a:lnTo>
                        <a:pt x="8" y="304"/>
                      </a:lnTo>
                      <a:lnTo>
                        <a:pt x="0" y="320"/>
                      </a:lnTo>
                      <a:lnTo>
                        <a:pt x="0" y="336"/>
                      </a:lnTo>
                      <a:lnTo>
                        <a:pt x="8" y="352"/>
                      </a:lnTo>
                      <a:lnTo>
                        <a:pt x="8" y="368"/>
                      </a:lnTo>
                      <a:lnTo>
                        <a:pt x="8" y="384"/>
                      </a:lnTo>
                      <a:lnTo>
                        <a:pt x="25" y="392"/>
                      </a:lnTo>
                      <a:lnTo>
                        <a:pt x="41" y="392"/>
                      </a:lnTo>
                      <a:lnTo>
                        <a:pt x="65" y="376"/>
                      </a:lnTo>
                      <a:lnTo>
                        <a:pt x="73" y="368"/>
                      </a:lnTo>
                      <a:lnTo>
                        <a:pt x="81" y="368"/>
                      </a:lnTo>
                      <a:lnTo>
                        <a:pt x="81" y="376"/>
                      </a:lnTo>
                      <a:lnTo>
                        <a:pt x="81" y="368"/>
                      </a:lnTo>
                      <a:lnTo>
                        <a:pt x="89" y="3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704">
                  <a:extLst>
                    <a:ext uri="{FF2B5EF4-FFF2-40B4-BE49-F238E27FC236}">
                      <a16:creationId xmlns:a16="http://schemas.microsoft.com/office/drawing/2014/main" id="{5382F559-1A82-4ECF-ACD4-7B7B029D2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093" y="2349612"/>
                  <a:ext cx="437114" cy="970914"/>
                </a:xfrm>
                <a:custGeom>
                  <a:avLst/>
                  <a:gdLst>
                    <a:gd name="T0" fmla="*/ 2147483647 w 160"/>
                    <a:gd name="T1" fmla="*/ 2147483647 h 376"/>
                    <a:gd name="T2" fmla="*/ 2147483647 w 160"/>
                    <a:gd name="T3" fmla="*/ 2147483647 h 376"/>
                    <a:gd name="T4" fmla="*/ 2147483647 w 160"/>
                    <a:gd name="T5" fmla="*/ 2147483647 h 376"/>
                    <a:gd name="T6" fmla="*/ 2147483647 w 160"/>
                    <a:gd name="T7" fmla="*/ 2147483647 h 376"/>
                    <a:gd name="T8" fmla="*/ 2147483647 w 160"/>
                    <a:gd name="T9" fmla="*/ 0 h 376"/>
                    <a:gd name="T10" fmla="*/ 2147483647 w 160"/>
                    <a:gd name="T11" fmla="*/ 2147483647 h 376"/>
                    <a:gd name="T12" fmla="*/ 2147483647 w 160"/>
                    <a:gd name="T13" fmla="*/ 2147483647 h 376"/>
                    <a:gd name="T14" fmla="*/ 2147483647 w 160"/>
                    <a:gd name="T15" fmla="*/ 2147483647 h 376"/>
                    <a:gd name="T16" fmla="*/ 2147483647 w 160"/>
                    <a:gd name="T17" fmla="*/ 2147483647 h 376"/>
                    <a:gd name="T18" fmla="*/ 2147483647 w 160"/>
                    <a:gd name="T19" fmla="*/ 2147483647 h 376"/>
                    <a:gd name="T20" fmla="*/ 2147483647 w 160"/>
                    <a:gd name="T21" fmla="*/ 2147483647 h 376"/>
                    <a:gd name="T22" fmla="*/ 2147483647 w 160"/>
                    <a:gd name="T23" fmla="*/ 2147483647 h 376"/>
                    <a:gd name="T24" fmla="*/ 2147483647 w 160"/>
                    <a:gd name="T25" fmla="*/ 2147483647 h 376"/>
                    <a:gd name="T26" fmla="*/ 2147483647 w 160"/>
                    <a:gd name="T27" fmla="*/ 2147483647 h 376"/>
                    <a:gd name="T28" fmla="*/ 2147483647 w 160"/>
                    <a:gd name="T29" fmla="*/ 2147483647 h 376"/>
                    <a:gd name="T30" fmla="*/ 2147483647 w 160"/>
                    <a:gd name="T31" fmla="*/ 2147483647 h 376"/>
                    <a:gd name="T32" fmla="*/ 2147483647 w 160"/>
                    <a:gd name="T33" fmla="*/ 2147483647 h 376"/>
                    <a:gd name="T34" fmla="*/ 2147483647 w 160"/>
                    <a:gd name="T35" fmla="*/ 2147483647 h 376"/>
                    <a:gd name="T36" fmla="*/ 0 w 160"/>
                    <a:gd name="T37" fmla="*/ 2147483647 h 376"/>
                    <a:gd name="T38" fmla="*/ 2147483647 w 160"/>
                    <a:gd name="T39" fmla="*/ 2147483647 h 376"/>
                    <a:gd name="T40" fmla="*/ 2147483647 w 160"/>
                    <a:gd name="T41" fmla="*/ 2147483647 h 376"/>
                    <a:gd name="T42" fmla="*/ 2147483647 w 160"/>
                    <a:gd name="T43" fmla="*/ 2147483647 h 376"/>
                    <a:gd name="T44" fmla="*/ 2147483647 w 160"/>
                    <a:gd name="T45" fmla="*/ 2147483647 h 376"/>
                    <a:gd name="T46" fmla="*/ 2147483647 w 160"/>
                    <a:gd name="T47" fmla="*/ 2147483647 h 376"/>
                    <a:gd name="T48" fmla="*/ 2147483647 w 160"/>
                    <a:gd name="T49" fmla="*/ 2147483647 h 376"/>
                    <a:gd name="T50" fmla="*/ 2147483647 w 160"/>
                    <a:gd name="T51" fmla="*/ 2147483647 h 376"/>
                    <a:gd name="T52" fmla="*/ 2147483647 w 160"/>
                    <a:gd name="T53" fmla="*/ 2147483647 h 376"/>
                    <a:gd name="T54" fmla="*/ 2147483647 w 160"/>
                    <a:gd name="T55" fmla="*/ 2147483647 h 376"/>
                    <a:gd name="T56" fmla="*/ 2147483647 w 160"/>
                    <a:gd name="T57" fmla="*/ 2147483647 h 376"/>
                    <a:gd name="T58" fmla="*/ 2147483647 w 160"/>
                    <a:gd name="T59" fmla="*/ 2147483647 h 376"/>
                    <a:gd name="T60" fmla="*/ 2147483647 w 160"/>
                    <a:gd name="T61" fmla="*/ 2147483647 h 376"/>
                    <a:gd name="T62" fmla="*/ 2147483647 w 160"/>
                    <a:gd name="T63" fmla="*/ 2147483647 h 376"/>
                    <a:gd name="T64" fmla="*/ 2147483647 w 160"/>
                    <a:gd name="T65" fmla="*/ 2147483647 h 376"/>
                    <a:gd name="T66" fmla="*/ 2147483647 w 160"/>
                    <a:gd name="T67" fmla="*/ 2147483647 h 37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60"/>
                    <a:gd name="T103" fmla="*/ 0 h 376"/>
                    <a:gd name="T104" fmla="*/ 160 w 160"/>
                    <a:gd name="T105" fmla="*/ 376 h 37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60" h="376">
                      <a:moveTo>
                        <a:pt x="160" y="88"/>
                      </a:moveTo>
                      <a:lnTo>
                        <a:pt x="160" y="80"/>
                      </a:lnTo>
                      <a:lnTo>
                        <a:pt x="160" y="72"/>
                      </a:lnTo>
                      <a:lnTo>
                        <a:pt x="160" y="56"/>
                      </a:lnTo>
                      <a:lnTo>
                        <a:pt x="160" y="40"/>
                      </a:lnTo>
                      <a:lnTo>
                        <a:pt x="152" y="24"/>
                      </a:lnTo>
                      <a:lnTo>
                        <a:pt x="144" y="24"/>
                      </a:lnTo>
                      <a:lnTo>
                        <a:pt x="136" y="16"/>
                      </a:lnTo>
                      <a:lnTo>
                        <a:pt x="128" y="8"/>
                      </a:lnTo>
                      <a:lnTo>
                        <a:pt x="120" y="0"/>
                      </a:lnTo>
                      <a:lnTo>
                        <a:pt x="112" y="8"/>
                      </a:lnTo>
                      <a:lnTo>
                        <a:pt x="112" y="16"/>
                      </a:lnTo>
                      <a:lnTo>
                        <a:pt x="104" y="16"/>
                      </a:lnTo>
                      <a:lnTo>
                        <a:pt x="96" y="16"/>
                      </a:lnTo>
                      <a:lnTo>
                        <a:pt x="88" y="32"/>
                      </a:lnTo>
                      <a:lnTo>
                        <a:pt x="80" y="32"/>
                      </a:lnTo>
                      <a:lnTo>
                        <a:pt x="72" y="40"/>
                      </a:lnTo>
                      <a:lnTo>
                        <a:pt x="64" y="48"/>
                      </a:lnTo>
                      <a:lnTo>
                        <a:pt x="72" y="64"/>
                      </a:lnTo>
                      <a:lnTo>
                        <a:pt x="64" y="72"/>
                      </a:lnTo>
                      <a:lnTo>
                        <a:pt x="56" y="96"/>
                      </a:lnTo>
                      <a:lnTo>
                        <a:pt x="48" y="96"/>
                      </a:lnTo>
                      <a:lnTo>
                        <a:pt x="40" y="120"/>
                      </a:lnTo>
                      <a:lnTo>
                        <a:pt x="32" y="136"/>
                      </a:lnTo>
                      <a:lnTo>
                        <a:pt x="40" y="144"/>
                      </a:lnTo>
                      <a:lnTo>
                        <a:pt x="40" y="160"/>
                      </a:lnTo>
                      <a:lnTo>
                        <a:pt x="24" y="160"/>
                      </a:lnTo>
                      <a:lnTo>
                        <a:pt x="16" y="168"/>
                      </a:lnTo>
                      <a:lnTo>
                        <a:pt x="16" y="184"/>
                      </a:lnTo>
                      <a:lnTo>
                        <a:pt x="8" y="200"/>
                      </a:lnTo>
                      <a:lnTo>
                        <a:pt x="16" y="224"/>
                      </a:lnTo>
                      <a:lnTo>
                        <a:pt x="24" y="232"/>
                      </a:lnTo>
                      <a:lnTo>
                        <a:pt x="16" y="240"/>
                      </a:lnTo>
                      <a:lnTo>
                        <a:pt x="16" y="248"/>
                      </a:lnTo>
                      <a:lnTo>
                        <a:pt x="16" y="264"/>
                      </a:lnTo>
                      <a:lnTo>
                        <a:pt x="8" y="272"/>
                      </a:lnTo>
                      <a:lnTo>
                        <a:pt x="0" y="288"/>
                      </a:lnTo>
                      <a:lnTo>
                        <a:pt x="0" y="296"/>
                      </a:lnTo>
                      <a:lnTo>
                        <a:pt x="8" y="312"/>
                      </a:lnTo>
                      <a:lnTo>
                        <a:pt x="8" y="328"/>
                      </a:lnTo>
                      <a:lnTo>
                        <a:pt x="16" y="352"/>
                      </a:lnTo>
                      <a:lnTo>
                        <a:pt x="16" y="360"/>
                      </a:lnTo>
                      <a:lnTo>
                        <a:pt x="24" y="368"/>
                      </a:lnTo>
                      <a:lnTo>
                        <a:pt x="24" y="376"/>
                      </a:lnTo>
                      <a:lnTo>
                        <a:pt x="40" y="376"/>
                      </a:lnTo>
                      <a:lnTo>
                        <a:pt x="40" y="368"/>
                      </a:lnTo>
                      <a:lnTo>
                        <a:pt x="48" y="360"/>
                      </a:lnTo>
                      <a:lnTo>
                        <a:pt x="64" y="360"/>
                      </a:lnTo>
                      <a:lnTo>
                        <a:pt x="72" y="344"/>
                      </a:lnTo>
                      <a:lnTo>
                        <a:pt x="72" y="312"/>
                      </a:lnTo>
                      <a:lnTo>
                        <a:pt x="72" y="296"/>
                      </a:lnTo>
                      <a:lnTo>
                        <a:pt x="80" y="296"/>
                      </a:lnTo>
                      <a:lnTo>
                        <a:pt x="96" y="288"/>
                      </a:lnTo>
                      <a:lnTo>
                        <a:pt x="96" y="272"/>
                      </a:lnTo>
                      <a:lnTo>
                        <a:pt x="88" y="256"/>
                      </a:lnTo>
                      <a:lnTo>
                        <a:pt x="80" y="248"/>
                      </a:lnTo>
                      <a:lnTo>
                        <a:pt x="80" y="224"/>
                      </a:lnTo>
                      <a:lnTo>
                        <a:pt x="80" y="200"/>
                      </a:lnTo>
                      <a:lnTo>
                        <a:pt x="96" y="184"/>
                      </a:lnTo>
                      <a:lnTo>
                        <a:pt x="104" y="176"/>
                      </a:lnTo>
                      <a:lnTo>
                        <a:pt x="128" y="160"/>
                      </a:lnTo>
                      <a:lnTo>
                        <a:pt x="136" y="144"/>
                      </a:lnTo>
                      <a:lnTo>
                        <a:pt x="128" y="136"/>
                      </a:lnTo>
                      <a:lnTo>
                        <a:pt x="136" y="120"/>
                      </a:lnTo>
                      <a:lnTo>
                        <a:pt x="152" y="104"/>
                      </a:lnTo>
                      <a:lnTo>
                        <a:pt x="160" y="112"/>
                      </a:lnTo>
                      <a:lnTo>
                        <a:pt x="160" y="104"/>
                      </a:lnTo>
                      <a:lnTo>
                        <a:pt x="160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705">
                  <a:extLst>
                    <a:ext uri="{FF2B5EF4-FFF2-40B4-BE49-F238E27FC236}">
                      <a16:creationId xmlns:a16="http://schemas.microsoft.com/office/drawing/2014/main" id="{93EB181E-BF2F-48AA-AD46-A6D248627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532" y="3485161"/>
                  <a:ext cx="633368" cy="392588"/>
                </a:xfrm>
                <a:custGeom>
                  <a:avLst/>
                  <a:gdLst>
                    <a:gd name="T0" fmla="*/ 2147483647 w 232"/>
                    <a:gd name="T1" fmla="*/ 2147483647 h 152"/>
                    <a:gd name="T2" fmla="*/ 2147483647 w 232"/>
                    <a:gd name="T3" fmla="*/ 2147483647 h 152"/>
                    <a:gd name="T4" fmla="*/ 2147483647 w 232"/>
                    <a:gd name="T5" fmla="*/ 2147483647 h 152"/>
                    <a:gd name="T6" fmla="*/ 2147483647 w 232"/>
                    <a:gd name="T7" fmla="*/ 2147483647 h 152"/>
                    <a:gd name="T8" fmla="*/ 2147483647 w 232"/>
                    <a:gd name="T9" fmla="*/ 2147483647 h 152"/>
                    <a:gd name="T10" fmla="*/ 2147483647 w 232"/>
                    <a:gd name="T11" fmla="*/ 2147483647 h 152"/>
                    <a:gd name="T12" fmla="*/ 2147483647 w 232"/>
                    <a:gd name="T13" fmla="*/ 2147483647 h 152"/>
                    <a:gd name="T14" fmla="*/ 2147483647 w 232"/>
                    <a:gd name="T15" fmla="*/ 2147483647 h 152"/>
                    <a:gd name="T16" fmla="*/ 2147483647 w 232"/>
                    <a:gd name="T17" fmla="*/ 2147483647 h 152"/>
                    <a:gd name="T18" fmla="*/ 2147483647 w 232"/>
                    <a:gd name="T19" fmla="*/ 2147483647 h 152"/>
                    <a:gd name="T20" fmla="*/ 2147483647 w 232"/>
                    <a:gd name="T21" fmla="*/ 2147483647 h 152"/>
                    <a:gd name="T22" fmla="*/ 2147483647 w 232"/>
                    <a:gd name="T23" fmla="*/ 0 h 152"/>
                    <a:gd name="T24" fmla="*/ 2147483647 w 232"/>
                    <a:gd name="T25" fmla="*/ 0 h 152"/>
                    <a:gd name="T26" fmla="*/ 2147483647 w 232"/>
                    <a:gd name="T27" fmla="*/ 2147483647 h 152"/>
                    <a:gd name="T28" fmla="*/ 2147483647 w 232"/>
                    <a:gd name="T29" fmla="*/ 2147483647 h 152"/>
                    <a:gd name="T30" fmla="*/ 2147483647 w 232"/>
                    <a:gd name="T31" fmla="*/ 2147483647 h 152"/>
                    <a:gd name="T32" fmla="*/ 2147483647 w 232"/>
                    <a:gd name="T33" fmla="*/ 2147483647 h 152"/>
                    <a:gd name="T34" fmla="*/ 2147483647 w 232"/>
                    <a:gd name="T35" fmla="*/ 2147483647 h 152"/>
                    <a:gd name="T36" fmla="*/ 2147483647 w 232"/>
                    <a:gd name="T37" fmla="*/ 2147483647 h 152"/>
                    <a:gd name="T38" fmla="*/ 2147483647 w 232"/>
                    <a:gd name="T39" fmla="*/ 2147483647 h 152"/>
                    <a:gd name="T40" fmla="*/ 2147483647 w 232"/>
                    <a:gd name="T41" fmla="*/ 2147483647 h 152"/>
                    <a:gd name="T42" fmla="*/ 2147483647 w 232"/>
                    <a:gd name="T43" fmla="*/ 2147483647 h 152"/>
                    <a:gd name="T44" fmla="*/ 0 w 232"/>
                    <a:gd name="T45" fmla="*/ 2147483647 h 152"/>
                    <a:gd name="T46" fmla="*/ 0 w 232"/>
                    <a:gd name="T47" fmla="*/ 2147483647 h 152"/>
                    <a:gd name="T48" fmla="*/ 2147483647 w 232"/>
                    <a:gd name="T49" fmla="*/ 2147483647 h 152"/>
                    <a:gd name="T50" fmla="*/ 2147483647 w 232"/>
                    <a:gd name="T51" fmla="*/ 2147483647 h 152"/>
                    <a:gd name="T52" fmla="*/ 2147483647 w 232"/>
                    <a:gd name="T53" fmla="*/ 2147483647 h 152"/>
                    <a:gd name="T54" fmla="*/ 2147483647 w 232"/>
                    <a:gd name="T55" fmla="*/ 2147483647 h 152"/>
                    <a:gd name="T56" fmla="*/ 2147483647 w 232"/>
                    <a:gd name="T57" fmla="*/ 2147483647 h 152"/>
                    <a:gd name="T58" fmla="*/ 2147483647 w 232"/>
                    <a:gd name="T59" fmla="*/ 2147483647 h 152"/>
                    <a:gd name="T60" fmla="*/ 2147483647 w 232"/>
                    <a:gd name="T61" fmla="*/ 2147483647 h 152"/>
                    <a:gd name="T62" fmla="*/ 2147483647 w 232"/>
                    <a:gd name="T63" fmla="*/ 2147483647 h 152"/>
                    <a:gd name="T64" fmla="*/ 2147483647 w 232"/>
                    <a:gd name="T65" fmla="*/ 2147483647 h 152"/>
                    <a:gd name="T66" fmla="*/ 2147483647 w 232"/>
                    <a:gd name="T67" fmla="*/ 2147483647 h 152"/>
                    <a:gd name="T68" fmla="*/ 2147483647 w 232"/>
                    <a:gd name="T69" fmla="*/ 2147483647 h 152"/>
                    <a:gd name="T70" fmla="*/ 2147483647 w 232"/>
                    <a:gd name="T71" fmla="*/ 2147483647 h 152"/>
                    <a:gd name="T72" fmla="*/ 2147483647 w 232"/>
                    <a:gd name="T73" fmla="*/ 2147483647 h 152"/>
                    <a:gd name="T74" fmla="*/ 2147483647 w 232"/>
                    <a:gd name="T75" fmla="*/ 2147483647 h 152"/>
                    <a:gd name="T76" fmla="*/ 2147483647 w 232"/>
                    <a:gd name="T77" fmla="*/ 2147483647 h 152"/>
                    <a:gd name="T78" fmla="*/ 2147483647 w 232"/>
                    <a:gd name="T79" fmla="*/ 2147483647 h 152"/>
                    <a:gd name="T80" fmla="*/ 2147483647 w 232"/>
                    <a:gd name="T81" fmla="*/ 2147483647 h 152"/>
                    <a:gd name="T82" fmla="*/ 2147483647 w 232"/>
                    <a:gd name="T83" fmla="*/ 2147483647 h 152"/>
                    <a:gd name="T84" fmla="*/ 2147483647 w 232"/>
                    <a:gd name="T85" fmla="*/ 2147483647 h 152"/>
                    <a:gd name="T86" fmla="*/ 2147483647 w 232"/>
                    <a:gd name="T87" fmla="*/ 2147483647 h 152"/>
                    <a:gd name="T88" fmla="*/ 2147483647 w 232"/>
                    <a:gd name="T89" fmla="*/ 2147483647 h 152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32"/>
                    <a:gd name="T136" fmla="*/ 0 h 152"/>
                    <a:gd name="T137" fmla="*/ 232 w 232"/>
                    <a:gd name="T138" fmla="*/ 152 h 152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32" h="152">
                      <a:moveTo>
                        <a:pt x="216" y="88"/>
                      </a:moveTo>
                      <a:lnTo>
                        <a:pt x="224" y="88"/>
                      </a:lnTo>
                      <a:lnTo>
                        <a:pt x="232" y="64"/>
                      </a:lnTo>
                      <a:lnTo>
                        <a:pt x="232" y="56"/>
                      </a:lnTo>
                      <a:lnTo>
                        <a:pt x="208" y="48"/>
                      </a:lnTo>
                      <a:lnTo>
                        <a:pt x="192" y="40"/>
                      </a:lnTo>
                      <a:lnTo>
                        <a:pt x="184" y="40"/>
                      </a:lnTo>
                      <a:lnTo>
                        <a:pt x="168" y="32"/>
                      </a:lnTo>
                      <a:lnTo>
                        <a:pt x="160" y="16"/>
                      </a:lnTo>
                      <a:lnTo>
                        <a:pt x="136" y="8"/>
                      </a:lnTo>
                      <a:lnTo>
                        <a:pt x="128" y="8"/>
                      </a:lnTo>
                      <a:lnTo>
                        <a:pt x="128" y="0"/>
                      </a:lnTo>
                      <a:lnTo>
                        <a:pt x="120" y="0"/>
                      </a:lnTo>
                      <a:lnTo>
                        <a:pt x="112" y="24"/>
                      </a:lnTo>
                      <a:lnTo>
                        <a:pt x="96" y="24"/>
                      </a:lnTo>
                      <a:lnTo>
                        <a:pt x="72" y="24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16"/>
                      </a:lnTo>
                      <a:lnTo>
                        <a:pt x="24" y="32"/>
                      </a:lnTo>
                      <a:lnTo>
                        <a:pt x="16" y="40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8" y="80"/>
                      </a:lnTo>
                      <a:lnTo>
                        <a:pt x="16" y="88"/>
                      </a:lnTo>
                      <a:lnTo>
                        <a:pt x="48" y="80"/>
                      </a:lnTo>
                      <a:lnTo>
                        <a:pt x="72" y="80"/>
                      </a:lnTo>
                      <a:lnTo>
                        <a:pt x="96" y="96"/>
                      </a:lnTo>
                      <a:lnTo>
                        <a:pt x="104" y="112"/>
                      </a:lnTo>
                      <a:lnTo>
                        <a:pt x="88" y="120"/>
                      </a:lnTo>
                      <a:lnTo>
                        <a:pt x="88" y="136"/>
                      </a:lnTo>
                      <a:lnTo>
                        <a:pt x="96" y="136"/>
                      </a:lnTo>
                      <a:lnTo>
                        <a:pt x="104" y="128"/>
                      </a:lnTo>
                      <a:lnTo>
                        <a:pt x="120" y="120"/>
                      </a:lnTo>
                      <a:lnTo>
                        <a:pt x="136" y="120"/>
                      </a:lnTo>
                      <a:lnTo>
                        <a:pt x="144" y="128"/>
                      </a:lnTo>
                      <a:lnTo>
                        <a:pt x="136" y="136"/>
                      </a:lnTo>
                      <a:lnTo>
                        <a:pt x="152" y="152"/>
                      </a:lnTo>
                      <a:lnTo>
                        <a:pt x="184" y="136"/>
                      </a:lnTo>
                      <a:lnTo>
                        <a:pt x="168" y="128"/>
                      </a:lnTo>
                      <a:lnTo>
                        <a:pt x="176" y="112"/>
                      </a:lnTo>
                      <a:lnTo>
                        <a:pt x="200" y="112"/>
                      </a:lnTo>
                      <a:lnTo>
                        <a:pt x="208" y="104"/>
                      </a:lnTo>
                      <a:lnTo>
                        <a:pt x="216" y="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Freeform 706">
                  <a:extLst>
                    <a:ext uri="{FF2B5EF4-FFF2-40B4-BE49-F238E27FC236}">
                      <a16:creationId xmlns:a16="http://schemas.microsoft.com/office/drawing/2014/main" id="{C20D79F6-885F-41D1-87D3-AEA16A33C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739" y="3485161"/>
                  <a:ext cx="66904" cy="40102"/>
                </a:xfrm>
                <a:custGeom>
                  <a:avLst/>
                  <a:gdLst>
                    <a:gd name="T0" fmla="*/ 2147483647 w 24"/>
                    <a:gd name="T1" fmla="*/ 2147483647 h 16"/>
                    <a:gd name="T2" fmla="*/ 2147483647 w 24"/>
                    <a:gd name="T3" fmla="*/ 0 h 16"/>
                    <a:gd name="T4" fmla="*/ 0 w 24"/>
                    <a:gd name="T5" fmla="*/ 2147483647 h 16"/>
                    <a:gd name="T6" fmla="*/ 2147483647 w 24"/>
                    <a:gd name="T7" fmla="*/ 2147483647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6"/>
                    <a:gd name="T14" fmla="*/ 24 w 24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6">
                      <a:moveTo>
                        <a:pt x="24" y="16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707">
                  <a:extLst>
                    <a:ext uri="{FF2B5EF4-FFF2-40B4-BE49-F238E27FC236}">
                      <a16:creationId xmlns:a16="http://schemas.microsoft.com/office/drawing/2014/main" id="{260F958F-50DA-4C8B-BD65-52BC85268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4002278"/>
                  <a:ext cx="216327" cy="206846"/>
                </a:xfrm>
                <a:custGeom>
                  <a:avLst/>
                  <a:gdLst>
                    <a:gd name="T0" fmla="*/ 2147483647 w 80"/>
                    <a:gd name="T1" fmla="*/ 2147483647 h 80"/>
                    <a:gd name="T2" fmla="*/ 2147483647 w 80"/>
                    <a:gd name="T3" fmla="*/ 0 h 80"/>
                    <a:gd name="T4" fmla="*/ 2147483647 w 80"/>
                    <a:gd name="T5" fmla="*/ 2147483647 h 80"/>
                    <a:gd name="T6" fmla="*/ 2147483647 w 80"/>
                    <a:gd name="T7" fmla="*/ 2147483647 h 80"/>
                    <a:gd name="T8" fmla="*/ 2147483647 w 80"/>
                    <a:gd name="T9" fmla="*/ 2147483647 h 80"/>
                    <a:gd name="T10" fmla="*/ 2147483647 w 80"/>
                    <a:gd name="T11" fmla="*/ 2147483647 h 80"/>
                    <a:gd name="T12" fmla="*/ 2147483647 w 80"/>
                    <a:gd name="T13" fmla="*/ 2147483647 h 80"/>
                    <a:gd name="T14" fmla="*/ 2147483647 w 80"/>
                    <a:gd name="T15" fmla="*/ 2147483647 h 80"/>
                    <a:gd name="T16" fmla="*/ 2147483647 w 80"/>
                    <a:gd name="T17" fmla="*/ 2147483647 h 80"/>
                    <a:gd name="T18" fmla="*/ 2147483647 w 80"/>
                    <a:gd name="T19" fmla="*/ 2147483647 h 80"/>
                    <a:gd name="T20" fmla="*/ 0 w 80"/>
                    <a:gd name="T21" fmla="*/ 2147483647 h 80"/>
                    <a:gd name="T22" fmla="*/ 2147483647 w 80"/>
                    <a:gd name="T23" fmla="*/ 2147483647 h 80"/>
                    <a:gd name="T24" fmla="*/ 2147483647 w 80"/>
                    <a:gd name="T25" fmla="*/ 2147483647 h 80"/>
                    <a:gd name="T26" fmla="*/ 2147483647 w 80"/>
                    <a:gd name="T27" fmla="*/ 2147483647 h 80"/>
                    <a:gd name="T28" fmla="*/ 2147483647 w 80"/>
                    <a:gd name="T29" fmla="*/ 2147483647 h 80"/>
                    <a:gd name="T30" fmla="*/ 2147483647 w 80"/>
                    <a:gd name="T31" fmla="*/ 2147483647 h 80"/>
                    <a:gd name="T32" fmla="*/ 2147483647 w 80"/>
                    <a:gd name="T33" fmla="*/ 2147483647 h 80"/>
                    <a:gd name="T34" fmla="*/ 2147483647 w 80"/>
                    <a:gd name="T35" fmla="*/ 2147483647 h 80"/>
                    <a:gd name="T36" fmla="*/ 2147483647 w 80"/>
                    <a:gd name="T37" fmla="*/ 2147483647 h 80"/>
                    <a:gd name="T38" fmla="*/ 2147483647 w 80"/>
                    <a:gd name="T39" fmla="*/ 2147483647 h 80"/>
                    <a:gd name="T40" fmla="*/ 2147483647 w 80"/>
                    <a:gd name="T41" fmla="*/ 2147483647 h 80"/>
                    <a:gd name="T42" fmla="*/ 2147483647 w 80"/>
                    <a:gd name="T43" fmla="*/ 2147483647 h 80"/>
                    <a:gd name="T44" fmla="*/ 2147483647 w 80"/>
                    <a:gd name="T45" fmla="*/ 2147483647 h 80"/>
                    <a:gd name="T46" fmla="*/ 2147483647 w 80"/>
                    <a:gd name="T47" fmla="*/ 2147483647 h 80"/>
                    <a:gd name="T48" fmla="*/ 2147483647 w 80"/>
                    <a:gd name="T49" fmla="*/ 2147483647 h 80"/>
                    <a:gd name="T50" fmla="*/ 2147483647 w 80"/>
                    <a:gd name="T51" fmla="*/ 2147483647 h 80"/>
                    <a:gd name="T52" fmla="*/ 2147483647 w 80"/>
                    <a:gd name="T53" fmla="*/ 2147483647 h 8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80"/>
                    <a:gd name="T82" fmla="*/ 0 h 80"/>
                    <a:gd name="T83" fmla="*/ 80 w 80"/>
                    <a:gd name="T84" fmla="*/ 80 h 8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80" h="80">
                      <a:moveTo>
                        <a:pt x="80" y="8"/>
                      </a:moveTo>
                      <a:lnTo>
                        <a:pt x="80" y="0"/>
                      </a:lnTo>
                      <a:lnTo>
                        <a:pt x="80" y="8"/>
                      </a:lnTo>
                      <a:lnTo>
                        <a:pt x="64" y="8"/>
                      </a:lnTo>
                      <a:lnTo>
                        <a:pt x="40" y="8"/>
                      </a:lnTo>
                      <a:lnTo>
                        <a:pt x="32" y="8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0" y="32"/>
                      </a:lnTo>
                      <a:lnTo>
                        <a:pt x="8" y="48"/>
                      </a:lnTo>
                      <a:lnTo>
                        <a:pt x="24" y="48"/>
                      </a:lnTo>
                      <a:lnTo>
                        <a:pt x="16" y="56"/>
                      </a:lnTo>
                      <a:lnTo>
                        <a:pt x="16" y="72"/>
                      </a:lnTo>
                      <a:lnTo>
                        <a:pt x="32" y="80"/>
                      </a:lnTo>
                      <a:lnTo>
                        <a:pt x="40" y="72"/>
                      </a:lnTo>
                      <a:lnTo>
                        <a:pt x="40" y="64"/>
                      </a:lnTo>
                      <a:lnTo>
                        <a:pt x="56" y="56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32" y="24"/>
                      </a:lnTo>
                      <a:lnTo>
                        <a:pt x="56" y="16"/>
                      </a:lnTo>
                      <a:lnTo>
                        <a:pt x="72" y="16"/>
                      </a:lnTo>
                      <a:lnTo>
                        <a:pt x="80" y="16"/>
                      </a:lnTo>
                      <a:lnTo>
                        <a:pt x="8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708">
                  <a:extLst>
                    <a:ext uri="{FF2B5EF4-FFF2-40B4-BE49-F238E27FC236}">
                      <a16:creationId xmlns:a16="http://schemas.microsoft.com/office/drawing/2014/main" id="{6EBC272F-6E23-482E-8D0F-00F4F9E5D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739" y="3485161"/>
                  <a:ext cx="66904" cy="40102"/>
                </a:xfrm>
                <a:custGeom>
                  <a:avLst/>
                  <a:gdLst>
                    <a:gd name="T0" fmla="*/ 2147483647 w 24"/>
                    <a:gd name="T1" fmla="*/ 2147483647 h 16"/>
                    <a:gd name="T2" fmla="*/ 2147483647 w 24"/>
                    <a:gd name="T3" fmla="*/ 0 h 16"/>
                    <a:gd name="T4" fmla="*/ 0 w 24"/>
                    <a:gd name="T5" fmla="*/ 2147483647 h 16"/>
                    <a:gd name="T6" fmla="*/ 2147483647 w 24"/>
                    <a:gd name="T7" fmla="*/ 2147483647 h 16"/>
                    <a:gd name="T8" fmla="*/ 2147483647 w 24"/>
                    <a:gd name="T9" fmla="*/ 2147483647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"/>
                    <a:gd name="T16" fmla="*/ 0 h 16"/>
                    <a:gd name="T17" fmla="*/ 24 w 24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" h="16">
                      <a:moveTo>
                        <a:pt x="24" y="16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Freeform 709">
                  <a:extLst>
                    <a:ext uri="{FF2B5EF4-FFF2-40B4-BE49-F238E27FC236}">
                      <a16:creationId xmlns:a16="http://schemas.microsoft.com/office/drawing/2014/main" id="{A334206F-80D9-4F4A-8AE8-D3B35BDD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3692008"/>
                  <a:ext cx="347906" cy="225844"/>
                </a:xfrm>
                <a:custGeom>
                  <a:avLst/>
                  <a:gdLst>
                    <a:gd name="T0" fmla="*/ 2147483647 w 128"/>
                    <a:gd name="T1" fmla="*/ 2147483647 h 88"/>
                    <a:gd name="T2" fmla="*/ 2147483647 w 128"/>
                    <a:gd name="T3" fmla="*/ 2147483647 h 88"/>
                    <a:gd name="T4" fmla="*/ 2147483647 w 128"/>
                    <a:gd name="T5" fmla="*/ 2147483647 h 88"/>
                    <a:gd name="T6" fmla="*/ 2147483647 w 128"/>
                    <a:gd name="T7" fmla="*/ 0 h 88"/>
                    <a:gd name="T8" fmla="*/ 2147483647 w 128"/>
                    <a:gd name="T9" fmla="*/ 0 h 88"/>
                    <a:gd name="T10" fmla="*/ 2147483647 w 128"/>
                    <a:gd name="T11" fmla="*/ 2147483647 h 88"/>
                    <a:gd name="T12" fmla="*/ 2147483647 w 128"/>
                    <a:gd name="T13" fmla="*/ 0 h 88"/>
                    <a:gd name="T14" fmla="*/ 2147483647 w 128"/>
                    <a:gd name="T15" fmla="*/ 2147483647 h 88"/>
                    <a:gd name="T16" fmla="*/ 2147483647 w 128"/>
                    <a:gd name="T17" fmla="*/ 2147483647 h 88"/>
                    <a:gd name="T18" fmla="*/ 0 w 128"/>
                    <a:gd name="T19" fmla="*/ 2147483647 h 88"/>
                    <a:gd name="T20" fmla="*/ 2147483647 w 128"/>
                    <a:gd name="T21" fmla="*/ 2147483647 h 88"/>
                    <a:gd name="T22" fmla="*/ 2147483647 w 128"/>
                    <a:gd name="T23" fmla="*/ 2147483647 h 88"/>
                    <a:gd name="T24" fmla="*/ 2147483647 w 128"/>
                    <a:gd name="T25" fmla="*/ 2147483647 h 88"/>
                    <a:gd name="T26" fmla="*/ 2147483647 w 128"/>
                    <a:gd name="T27" fmla="*/ 2147483647 h 88"/>
                    <a:gd name="T28" fmla="*/ 2147483647 w 128"/>
                    <a:gd name="T29" fmla="*/ 2147483647 h 88"/>
                    <a:gd name="T30" fmla="*/ 2147483647 w 128"/>
                    <a:gd name="T31" fmla="*/ 2147483647 h 88"/>
                    <a:gd name="T32" fmla="*/ 2147483647 w 128"/>
                    <a:gd name="T33" fmla="*/ 2147483647 h 88"/>
                    <a:gd name="T34" fmla="*/ 2147483647 w 128"/>
                    <a:gd name="T35" fmla="*/ 2147483647 h 88"/>
                    <a:gd name="T36" fmla="*/ 2147483647 w 128"/>
                    <a:gd name="T37" fmla="*/ 2147483647 h 8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8"/>
                    <a:gd name="T58" fmla="*/ 0 h 88"/>
                    <a:gd name="T59" fmla="*/ 128 w 128"/>
                    <a:gd name="T60" fmla="*/ 88 h 8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8" h="88">
                      <a:moveTo>
                        <a:pt x="112" y="40"/>
                      </a:moveTo>
                      <a:lnTo>
                        <a:pt x="128" y="32"/>
                      </a:lnTo>
                      <a:lnTo>
                        <a:pt x="120" y="16"/>
                      </a:lnTo>
                      <a:lnTo>
                        <a:pt x="96" y="0"/>
                      </a:lnTo>
                      <a:lnTo>
                        <a:pt x="72" y="0"/>
                      </a:lnTo>
                      <a:lnTo>
                        <a:pt x="40" y="8"/>
                      </a:lnTo>
                      <a:lnTo>
                        <a:pt x="32" y="0"/>
                      </a:lnTo>
                      <a:lnTo>
                        <a:pt x="24" y="24"/>
                      </a:lnTo>
                      <a:lnTo>
                        <a:pt x="16" y="40"/>
                      </a:lnTo>
                      <a:lnTo>
                        <a:pt x="0" y="40"/>
                      </a:lnTo>
                      <a:lnTo>
                        <a:pt x="32" y="80"/>
                      </a:lnTo>
                      <a:lnTo>
                        <a:pt x="40" y="80"/>
                      </a:lnTo>
                      <a:lnTo>
                        <a:pt x="64" y="80"/>
                      </a:lnTo>
                      <a:lnTo>
                        <a:pt x="88" y="80"/>
                      </a:lnTo>
                      <a:lnTo>
                        <a:pt x="112" y="88"/>
                      </a:lnTo>
                      <a:lnTo>
                        <a:pt x="112" y="64"/>
                      </a:lnTo>
                      <a:lnTo>
                        <a:pt x="120" y="56"/>
                      </a:lnTo>
                      <a:lnTo>
                        <a:pt x="112" y="56"/>
                      </a:lnTo>
                      <a:lnTo>
                        <a:pt x="112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710">
                  <a:extLst>
                    <a:ext uri="{FF2B5EF4-FFF2-40B4-BE49-F238E27FC236}">
                      <a16:creationId xmlns:a16="http://schemas.microsoft.com/office/drawing/2014/main" id="{4A14A978-CF6D-4116-A0E6-30B7BA6D9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3795432"/>
                  <a:ext cx="86976" cy="103425"/>
                </a:xfrm>
                <a:custGeom>
                  <a:avLst/>
                  <a:gdLst>
                    <a:gd name="T0" fmla="*/ 2147483647 w 32"/>
                    <a:gd name="T1" fmla="*/ 2147483647 h 40"/>
                    <a:gd name="T2" fmla="*/ 2147483647 w 32"/>
                    <a:gd name="T3" fmla="*/ 2147483647 h 40"/>
                    <a:gd name="T4" fmla="*/ 0 w 32"/>
                    <a:gd name="T5" fmla="*/ 0 h 40"/>
                    <a:gd name="T6" fmla="*/ 2147483647 w 32"/>
                    <a:gd name="T7" fmla="*/ 2147483647 h 40"/>
                    <a:gd name="T8" fmla="*/ 2147483647 w 32"/>
                    <a:gd name="T9" fmla="*/ 2147483647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40"/>
                    <a:gd name="T17" fmla="*/ 32 w 32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40">
                      <a:moveTo>
                        <a:pt x="32" y="32"/>
                      </a:moveTo>
                      <a:lnTo>
                        <a:pt x="32" y="40"/>
                      </a:lnTo>
                      <a:lnTo>
                        <a:pt x="0" y="0"/>
                      </a:lnTo>
                      <a:lnTo>
                        <a:pt x="8" y="16"/>
                      </a:lnTo>
                      <a:lnTo>
                        <a:pt x="32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711">
                  <a:extLst>
                    <a:ext uri="{FF2B5EF4-FFF2-40B4-BE49-F238E27FC236}">
                      <a16:creationId xmlns:a16="http://schemas.microsoft.com/office/drawing/2014/main" id="{2AFDA1F9-6EAD-4F01-9235-83575B48E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395" y="3567478"/>
                  <a:ext cx="240859" cy="124532"/>
                </a:xfrm>
                <a:custGeom>
                  <a:avLst/>
                  <a:gdLst>
                    <a:gd name="T0" fmla="*/ 2147483647 w 88"/>
                    <a:gd name="T1" fmla="*/ 2147483647 h 48"/>
                    <a:gd name="T2" fmla="*/ 2147483647 w 88"/>
                    <a:gd name="T3" fmla="*/ 2147483647 h 48"/>
                    <a:gd name="T4" fmla="*/ 2147483647 w 88"/>
                    <a:gd name="T5" fmla="*/ 2147483647 h 48"/>
                    <a:gd name="T6" fmla="*/ 2147483647 w 88"/>
                    <a:gd name="T7" fmla="*/ 2147483647 h 48"/>
                    <a:gd name="T8" fmla="*/ 2147483647 w 88"/>
                    <a:gd name="T9" fmla="*/ 2147483647 h 48"/>
                    <a:gd name="T10" fmla="*/ 2147483647 w 88"/>
                    <a:gd name="T11" fmla="*/ 2147483647 h 48"/>
                    <a:gd name="T12" fmla="*/ 2147483647 w 88"/>
                    <a:gd name="T13" fmla="*/ 2147483647 h 48"/>
                    <a:gd name="T14" fmla="*/ 2147483647 w 88"/>
                    <a:gd name="T15" fmla="*/ 2147483647 h 48"/>
                    <a:gd name="T16" fmla="*/ 2147483647 w 88"/>
                    <a:gd name="T17" fmla="*/ 2147483647 h 48"/>
                    <a:gd name="T18" fmla="*/ 2147483647 w 88"/>
                    <a:gd name="T19" fmla="*/ 0 h 48"/>
                    <a:gd name="T20" fmla="*/ 2147483647 w 88"/>
                    <a:gd name="T21" fmla="*/ 0 h 48"/>
                    <a:gd name="T22" fmla="*/ 2147483647 w 88"/>
                    <a:gd name="T23" fmla="*/ 0 h 48"/>
                    <a:gd name="T24" fmla="*/ 2147483647 w 88"/>
                    <a:gd name="T25" fmla="*/ 2147483647 h 48"/>
                    <a:gd name="T26" fmla="*/ 2147483647 w 88"/>
                    <a:gd name="T27" fmla="*/ 2147483647 h 48"/>
                    <a:gd name="T28" fmla="*/ 0 w 88"/>
                    <a:gd name="T29" fmla="*/ 2147483647 h 48"/>
                    <a:gd name="T30" fmla="*/ 2147483647 w 88"/>
                    <a:gd name="T31" fmla="*/ 2147483647 h 48"/>
                    <a:gd name="T32" fmla="*/ 2147483647 w 88"/>
                    <a:gd name="T33" fmla="*/ 2147483647 h 48"/>
                    <a:gd name="T34" fmla="*/ 2147483647 w 88"/>
                    <a:gd name="T35" fmla="*/ 2147483647 h 48"/>
                    <a:gd name="T36" fmla="*/ 2147483647 w 88"/>
                    <a:gd name="T37" fmla="*/ 2147483647 h 4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8"/>
                    <a:gd name="T58" fmla="*/ 0 h 48"/>
                    <a:gd name="T59" fmla="*/ 88 w 88"/>
                    <a:gd name="T60" fmla="*/ 48 h 4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8" h="48">
                      <a:moveTo>
                        <a:pt x="40" y="40"/>
                      </a:moveTo>
                      <a:lnTo>
                        <a:pt x="56" y="40"/>
                      </a:lnTo>
                      <a:lnTo>
                        <a:pt x="64" y="40"/>
                      </a:lnTo>
                      <a:lnTo>
                        <a:pt x="64" y="48"/>
                      </a:lnTo>
                      <a:lnTo>
                        <a:pt x="80" y="40"/>
                      </a:lnTo>
                      <a:lnTo>
                        <a:pt x="80" y="32"/>
                      </a:lnTo>
                      <a:lnTo>
                        <a:pt x="88" y="24"/>
                      </a:lnTo>
                      <a:lnTo>
                        <a:pt x="72" y="16"/>
                      </a:lnTo>
                      <a:lnTo>
                        <a:pt x="56" y="8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16"/>
                      </a:lnTo>
                      <a:lnTo>
                        <a:pt x="8" y="16"/>
                      </a:lnTo>
                      <a:lnTo>
                        <a:pt x="16" y="24"/>
                      </a:lnTo>
                      <a:lnTo>
                        <a:pt x="24" y="40"/>
                      </a:lnTo>
                      <a:lnTo>
                        <a:pt x="40" y="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Freeform 712">
                  <a:extLst>
                    <a:ext uri="{FF2B5EF4-FFF2-40B4-BE49-F238E27FC236}">
                      <a16:creationId xmlns:a16="http://schemas.microsoft.com/office/drawing/2014/main" id="{CD369E97-E988-4FD6-8AF7-EF83AD966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0278" y="3692008"/>
                  <a:ext cx="218556" cy="124530"/>
                </a:xfrm>
                <a:custGeom>
                  <a:avLst/>
                  <a:gdLst>
                    <a:gd name="T0" fmla="*/ 2147483647 w 80"/>
                    <a:gd name="T1" fmla="*/ 0 h 48"/>
                    <a:gd name="T2" fmla="*/ 2147483647 w 80"/>
                    <a:gd name="T3" fmla="*/ 0 h 48"/>
                    <a:gd name="T4" fmla="*/ 2147483647 w 80"/>
                    <a:gd name="T5" fmla="*/ 2147483647 h 48"/>
                    <a:gd name="T6" fmla="*/ 2147483647 w 80"/>
                    <a:gd name="T7" fmla="*/ 2147483647 h 48"/>
                    <a:gd name="T8" fmla="*/ 2147483647 w 80"/>
                    <a:gd name="T9" fmla="*/ 2147483647 h 48"/>
                    <a:gd name="T10" fmla="*/ 2147483647 w 80"/>
                    <a:gd name="T11" fmla="*/ 2147483647 h 48"/>
                    <a:gd name="T12" fmla="*/ 2147483647 w 80"/>
                    <a:gd name="T13" fmla="*/ 2147483647 h 48"/>
                    <a:gd name="T14" fmla="*/ 0 w 80"/>
                    <a:gd name="T15" fmla="*/ 2147483647 h 48"/>
                    <a:gd name="T16" fmla="*/ 0 w 80"/>
                    <a:gd name="T17" fmla="*/ 2147483647 h 48"/>
                    <a:gd name="T18" fmla="*/ 2147483647 w 80"/>
                    <a:gd name="T19" fmla="*/ 2147483647 h 48"/>
                    <a:gd name="T20" fmla="*/ 2147483647 w 80"/>
                    <a:gd name="T21" fmla="*/ 2147483647 h 48"/>
                    <a:gd name="T22" fmla="*/ 2147483647 w 80"/>
                    <a:gd name="T23" fmla="*/ 2147483647 h 48"/>
                    <a:gd name="T24" fmla="*/ 2147483647 w 80"/>
                    <a:gd name="T25" fmla="*/ 2147483647 h 48"/>
                    <a:gd name="T26" fmla="*/ 2147483647 w 80"/>
                    <a:gd name="T27" fmla="*/ 2147483647 h 48"/>
                    <a:gd name="T28" fmla="*/ 2147483647 w 80"/>
                    <a:gd name="T29" fmla="*/ 0 h 48"/>
                    <a:gd name="T30" fmla="*/ 2147483647 w 80"/>
                    <a:gd name="T31" fmla="*/ 0 h 48"/>
                    <a:gd name="T32" fmla="*/ 2147483647 w 8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0"/>
                    <a:gd name="T52" fmla="*/ 0 h 48"/>
                    <a:gd name="T53" fmla="*/ 80 w 8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0" h="48">
                      <a:moveTo>
                        <a:pt x="56" y="0"/>
                      </a:moveTo>
                      <a:lnTo>
                        <a:pt x="48" y="0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8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16" y="40"/>
                      </a:lnTo>
                      <a:lnTo>
                        <a:pt x="32" y="48"/>
                      </a:lnTo>
                      <a:lnTo>
                        <a:pt x="48" y="40"/>
                      </a:lnTo>
                      <a:lnTo>
                        <a:pt x="64" y="40"/>
                      </a:lnTo>
                      <a:lnTo>
                        <a:pt x="72" y="24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713">
                  <a:extLst>
                    <a:ext uri="{FF2B5EF4-FFF2-40B4-BE49-F238E27FC236}">
                      <a16:creationId xmlns:a16="http://schemas.microsoft.com/office/drawing/2014/main" id="{8B7F7F18-A725-40D7-B19E-D5FB36704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2579" y="3628688"/>
                  <a:ext cx="196254" cy="84428"/>
                </a:xfrm>
                <a:custGeom>
                  <a:avLst/>
                  <a:gdLst>
                    <a:gd name="T0" fmla="*/ 2147483647 w 72"/>
                    <a:gd name="T1" fmla="*/ 2147483647 h 32"/>
                    <a:gd name="T2" fmla="*/ 2147483647 w 72"/>
                    <a:gd name="T3" fmla="*/ 0 h 32"/>
                    <a:gd name="T4" fmla="*/ 2147483647 w 72"/>
                    <a:gd name="T5" fmla="*/ 2147483647 h 32"/>
                    <a:gd name="T6" fmla="*/ 2147483647 w 72"/>
                    <a:gd name="T7" fmla="*/ 2147483647 h 32"/>
                    <a:gd name="T8" fmla="*/ 0 w 72"/>
                    <a:gd name="T9" fmla="*/ 2147483647 h 32"/>
                    <a:gd name="T10" fmla="*/ 0 w 72"/>
                    <a:gd name="T11" fmla="*/ 2147483647 h 32"/>
                    <a:gd name="T12" fmla="*/ 2147483647 w 72"/>
                    <a:gd name="T13" fmla="*/ 2147483647 h 32"/>
                    <a:gd name="T14" fmla="*/ 2147483647 w 72"/>
                    <a:gd name="T15" fmla="*/ 2147483647 h 32"/>
                    <a:gd name="T16" fmla="*/ 2147483647 w 72"/>
                    <a:gd name="T17" fmla="*/ 2147483647 h 32"/>
                    <a:gd name="T18" fmla="*/ 2147483647 w 72"/>
                    <a:gd name="T19" fmla="*/ 2147483647 h 32"/>
                    <a:gd name="T20" fmla="*/ 2147483647 w 72"/>
                    <a:gd name="T21" fmla="*/ 2147483647 h 32"/>
                    <a:gd name="T22" fmla="*/ 2147483647 w 72"/>
                    <a:gd name="T23" fmla="*/ 2147483647 h 32"/>
                    <a:gd name="T24" fmla="*/ 2147483647 w 72"/>
                    <a:gd name="T25" fmla="*/ 2147483647 h 32"/>
                    <a:gd name="T26" fmla="*/ 2147483647 w 72"/>
                    <a:gd name="T27" fmla="*/ 2147483647 h 32"/>
                    <a:gd name="T28" fmla="*/ 2147483647 w 72"/>
                    <a:gd name="T29" fmla="*/ 2147483647 h 32"/>
                    <a:gd name="T30" fmla="*/ 2147483647 w 72"/>
                    <a:gd name="T31" fmla="*/ 2147483647 h 32"/>
                    <a:gd name="T32" fmla="*/ 2147483647 w 72"/>
                    <a:gd name="T33" fmla="*/ 2147483647 h 3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2"/>
                    <a:gd name="T53" fmla="*/ 72 w 72"/>
                    <a:gd name="T54" fmla="*/ 32 h 3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2">
                      <a:moveTo>
                        <a:pt x="40" y="8"/>
                      </a:move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40" y="24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714">
                  <a:extLst>
                    <a:ext uri="{FF2B5EF4-FFF2-40B4-BE49-F238E27FC236}">
                      <a16:creationId xmlns:a16="http://schemas.microsoft.com/office/drawing/2014/main" id="{E94F956E-134E-45FB-8CE3-18327CD8B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3795432"/>
                  <a:ext cx="86976" cy="103425"/>
                </a:xfrm>
                <a:custGeom>
                  <a:avLst/>
                  <a:gdLst>
                    <a:gd name="T0" fmla="*/ 2147483647 w 32"/>
                    <a:gd name="T1" fmla="*/ 2147483647 h 40"/>
                    <a:gd name="T2" fmla="*/ 2147483647 w 32"/>
                    <a:gd name="T3" fmla="*/ 2147483647 h 40"/>
                    <a:gd name="T4" fmla="*/ 0 w 32"/>
                    <a:gd name="T5" fmla="*/ 0 h 40"/>
                    <a:gd name="T6" fmla="*/ 2147483647 w 32"/>
                    <a:gd name="T7" fmla="*/ 2147483647 h 40"/>
                    <a:gd name="T8" fmla="*/ 2147483647 w 32"/>
                    <a:gd name="T9" fmla="*/ 2147483647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40"/>
                    <a:gd name="T17" fmla="*/ 32 w 32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40">
                      <a:moveTo>
                        <a:pt x="32" y="32"/>
                      </a:moveTo>
                      <a:lnTo>
                        <a:pt x="32" y="40"/>
                      </a:lnTo>
                      <a:lnTo>
                        <a:pt x="0" y="0"/>
                      </a:lnTo>
                      <a:lnTo>
                        <a:pt x="8" y="16"/>
                      </a:lnTo>
                      <a:lnTo>
                        <a:pt x="32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715">
                  <a:extLst>
                    <a:ext uri="{FF2B5EF4-FFF2-40B4-BE49-F238E27FC236}">
                      <a16:creationId xmlns:a16="http://schemas.microsoft.com/office/drawing/2014/main" id="{80D18F7F-CB9C-476C-920C-908C310CF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2579" y="3628688"/>
                  <a:ext cx="196254" cy="84428"/>
                </a:xfrm>
                <a:custGeom>
                  <a:avLst/>
                  <a:gdLst>
                    <a:gd name="T0" fmla="*/ 2147483647 w 72"/>
                    <a:gd name="T1" fmla="*/ 2147483647 h 32"/>
                    <a:gd name="T2" fmla="*/ 2147483647 w 72"/>
                    <a:gd name="T3" fmla="*/ 0 h 32"/>
                    <a:gd name="T4" fmla="*/ 2147483647 w 72"/>
                    <a:gd name="T5" fmla="*/ 0 h 32"/>
                    <a:gd name="T6" fmla="*/ 2147483647 w 72"/>
                    <a:gd name="T7" fmla="*/ 2147483647 h 32"/>
                    <a:gd name="T8" fmla="*/ 2147483647 w 72"/>
                    <a:gd name="T9" fmla="*/ 2147483647 h 32"/>
                    <a:gd name="T10" fmla="*/ 0 w 72"/>
                    <a:gd name="T11" fmla="*/ 2147483647 h 32"/>
                    <a:gd name="T12" fmla="*/ 0 w 72"/>
                    <a:gd name="T13" fmla="*/ 2147483647 h 32"/>
                    <a:gd name="T14" fmla="*/ 0 w 72"/>
                    <a:gd name="T15" fmla="*/ 2147483647 h 32"/>
                    <a:gd name="T16" fmla="*/ 2147483647 w 72"/>
                    <a:gd name="T17" fmla="*/ 2147483647 h 32"/>
                    <a:gd name="T18" fmla="*/ 2147483647 w 72"/>
                    <a:gd name="T19" fmla="*/ 2147483647 h 32"/>
                    <a:gd name="T20" fmla="*/ 2147483647 w 72"/>
                    <a:gd name="T21" fmla="*/ 2147483647 h 32"/>
                    <a:gd name="T22" fmla="*/ 2147483647 w 72"/>
                    <a:gd name="T23" fmla="*/ 2147483647 h 32"/>
                    <a:gd name="T24" fmla="*/ 2147483647 w 72"/>
                    <a:gd name="T25" fmla="*/ 2147483647 h 32"/>
                    <a:gd name="T26" fmla="*/ 2147483647 w 72"/>
                    <a:gd name="T27" fmla="*/ 2147483647 h 32"/>
                    <a:gd name="T28" fmla="*/ 2147483647 w 72"/>
                    <a:gd name="T29" fmla="*/ 2147483647 h 32"/>
                    <a:gd name="T30" fmla="*/ 2147483647 w 72"/>
                    <a:gd name="T31" fmla="*/ 2147483647 h 32"/>
                    <a:gd name="T32" fmla="*/ 2147483647 w 72"/>
                    <a:gd name="T33" fmla="*/ 2147483647 h 32"/>
                    <a:gd name="T34" fmla="*/ 2147483647 w 72"/>
                    <a:gd name="T35" fmla="*/ 2147483647 h 32"/>
                    <a:gd name="T36" fmla="*/ 2147483647 w 72"/>
                    <a:gd name="T37" fmla="*/ 2147483647 h 3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2"/>
                    <a:gd name="T58" fmla="*/ 0 h 32"/>
                    <a:gd name="T59" fmla="*/ 72 w 72"/>
                    <a:gd name="T60" fmla="*/ 32 h 3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2" h="32">
                      <a:moveTo>
                        <a:pt x="40" y="8"/>
                      </a:move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16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40" y="24"/>
                      </a:lnTo>
                      <a:lnTo>
                        <a:pt x="48" y="24"/>
                      </a:lnTo>
                      <a:lnTo>
                        <a:pt x="64" y="24"/>
                      </a:lnTo>
                      <a:lnTo>
                        <a:pt x="72" y="24"/>
                      </a:lnTo>
                      <a:lnTo>
                        <a:pt x="64" y="16"/>
                      </a:lnTo>
                      <a:lnTo>
                        <a:pt x="64" y="8"/>
                      </a:lnTo>
                      <a:lnTo>
                        <a:pt x="56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716">
                  <a:extLst>
                    <a:ext uri="{FF2B5EF4-FFF2-40B4-BE49-F238E27FC236}">
                      <a16:creationId xmlns:a16="http://schemas.microsoft.com/office/drawing/2014/main" id="{84D0E61F-AE40-444C-9ED5-F50E9EDF5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833" y="3898857"/>
                  <a:ext cx="238628" cy="185740"/>
                </a:xfrm>
                <a:custGeom>
                  <a:avLst/>
                  <a:gdLst>
                    <a:gd name="T0" fmla="*/ 2147483647 w 88"/>
                    <a:gd name="T1" fmla="*/ 0 h 72"/>
                    <a:gd name="T2" fmla="*/ 2147483647 w 88"/>
                    <a:gd name="T3" fmla="*/ 0 h 72"/>
                    <a:gd name="T4" fmla="*/ 0 w 88"/>
                    <a:gd name="T5" fmla="*/ 0 h 72"/>
                    <a:gd name="T6" fmla="*/ 0 w 88"/>
                    <a:gd name="T7" fmla="*/ 2147483647 h 72"/>
                    <a:gd name="T8" fmla="*/ 2147483647 w 88"/>
                    <a:gd name="T9" fmla="*/ 2147483647 h 72"/>
                    <a:gd name="T10" fmla="*/ 0 w 88"/>
                    <a:gd name="T11" fmla="*/ 2147483647 h 72"/>
                    <a:gd name="T12" fmla="*/ 2147483647 w 88"/>
                    <a:gd name="T13" fmla="*/ 2147483647 h 72"/>
                    <a:gd name="T14" fmla="*/ 2147483647 w 88"/>
                    <a:gd name="T15" fmla="*/ 2147483647 h 72"/>
                    <a:gd name="T16" fmla="*/ 2147483647 w 88"/>
                    <a:gd name="T17" fmla="*/ 2147483647 h 72"/>
                    <a:gd name="T18" fmla="*/ 2147483647 w 88"/>
                    <a:gd name="T19" fmla="*/ 2147483647 h 72"/>
                    <a:gd name="T20" fmla="*/ 2147483647 w 88"/>
                    <a:gd name="T21" fmla="*/ 2147483647 h 72"/>
                    <a:gd name="T22" fmla="*/ 2147483647 w 88"/>
                    <a:gd name="T23" fmla="*/ 2147483647 h 72"/>
                    <a:gd name="T24" fmla="*/ 2147483647 w 88"/>
                    <a:gd name="T25" fmla="*/ 2147483647 h 72"/>
                    <a:gd name="T26" fmla="*/ 2147483647 w 88"/>
                    <a:gd name="T27" fmla="*/ 2147483647 h 72"/>
                    <a:gd name="T28" fmla="*/ 2147483647 w 88"/>
                    <a:gd name="T29" fmla="*/ 2147483647 h 72"/>
                    <a:gd name="T30" fmla="*/ 2147483647 w 88"/>
                    <a:gd name="T31" fmla="*/ 2147483647 h 72"/>
                    <a:gd name="T32" fmla="*/ 2147483647 w 88"/>
                    <a:gd name="T33" fmla="*/ 2147483647 h 72"/>
                    <a:gd name="T34" fmla="*/ 2147483647 w 88"/>
                    <a:gd name="T35" fmla="*/ 2147483647 h 72"/>
                    <a:gd name="T36" fmla="*/ 2147483647 w 88"/>
                    <a:gd name="T37" fmla="*/ 2147483647 h 72"/>
                    <a:gd name="T38" fmla="*/ 2147483647 w 88"/>
                    <a:gd name="T39" fmla="*/ 2147483647 h 72"/>
                    <a:gd name="T40" fmla="*/ 2147483647 w 88"/>
                    <a:gd name="T41" fmla="*/ 2147483647 h 72"/>
                    <a:gd name="T42" fmla="*/ 2147483647 w 88"/>
                    <a:gd name="T43" fmla="*/ 0 h 72"/>
                    <a:gd name="T44" fmla="*/ 2147483647 w 88"/>
                    <a:gd name="T45" fmla="*/ 0 h 7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8"/>
                    <a:gd name="T70" fmla="*/ 0 h 72"/>
                    <a:gd name="T71" fmla="*/ 88 w 88"/>
                    <a:gd name="T72" fmla="*/ 72 h 7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8" h="72">
                      <a:moveTo>
                        <a:pt x="32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48" y="48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48" y="72"/>
                      </a:lnTo>
                      <a:lnTo>
                        <a:pt x="64" y="64"/>
                      </a:lnTo>
                      <a:lnTo>
                        <a:pt x="80" y="64"/>
                      </a:lnTo>
                      <a:lnTo>
                        <a:pt x="88" y="48"/>
                      </a:lnTo>
                      <a:lnTo>
                        <a:pt x="64" y="40"/>
                      </a:lnTo>
                      <a:lnTo>
                        <a:pt x="64" y="24"/>
                      </a:lnTo>
                      <a:lnTo>
                        <a:pt x="80" y="8"/>
                      </a:lnTo>
                      <a:lnTo>
                        <a:pt x="5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Freeform 717">
                  <a:extLst>
                    <a:ext uri="{FF2B5EF4-FFF2-40B4-BE49-F238E27FC236}">
                      <a16:creationId xmlns:a16="http://schemas.microsoft.com/office/drawing/2014/main" id="{361BD23A-B4FE-45F1-B8B8-5E8595F52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4950" y="3795432"/>
                  <a:ext cx="173953" cy="289165"/>
                </a:xfrm>
                <a:custGeom>
                  <a:avLst/>
                  <a:gdLst>
                    <a:gd name="T0" fmla="*/ 2147483647 w 64"/>
                    <a:gd name="T1" fmla="*/ 2147483647 h 112"/>
                    <a:gd name="T2" fmla="*/ 2147483647 w 64"/>
                    <a:gd name="T3" fmla="*/ 2147483647 h 112"/>
                    <a:gd name="T4" fmla="*/ 2147483647 w 64"/>
                    <a:gd name="T5" fmla="*/ 2147483647 h 112"/>
                    <a:gd name="T6" fmla="*/ 2147483647 w 64"/>
                    <a:gd name="T7" fmla="*/ 2147483647 h 112"/>
                    <a:gd name="T8" fmla="*/ 2147483647 w 64"/>
                    <a:gd name="T9" fmla="*/ 2147483647 h 112"/>
                    <a:gd name="T10" fmla="*/ 2147483647 w 64"/>
                    <a:gd name="T11" fmla="*/ 2147483647 h 112"/>
                    <a:gd name="T12" fmla="*/ 2147483647 w 64"/>
                    <a:gd name="T13" fmla="*/ 2147483647 h 112"/>
                    <a:gd name="T14" fmla="*/ 2147483647 w 64"/>
                    <a:gd name="T15" fmla="*/ 2147483647 h 112"/>
                    <a:gd name="T16" fmla="*/ 2147483647 w 64"/>
                    <a:gd name="T17" fmla="*/ 2147483647 h 112"/>
                    <a:gd name="T18" fmla="*/ 2147483647 w 64"/>
                    <a:gd name="T19" fmla="*/ 2147483647 h 112"/>
                    <a:gd name="T20" fmla="*/ 2147483647 w 64"/>
                    <a:gd name="T21" fmla="*/ 0 h 112"/>
                    <a:gd name="T22" fmla="*/ 2147483647 w 64"/>
                    <a:gd name="T23" fmla="*/ 2147483647 h 112"/>
                    <a:gd name="T24" fmla="*/ 2147483647 w 64"/>
                    <a:gd name="T25" fmla="*/ 2147483647 h 112"/>
                    <a:gd name="T26" fmla="*/ 2147483647 w 64"/>
                    <a:gd name="T27" fmla="*/ 2147483647 h 112"/>
                    <a:gd name="T28" fmla="*/ 2147483647 w 64"/>
                    <a:gd name="T29" fmla="*/ 2147483647 h 112"/>
                    <a:gd name="T30" fmla="*/ 2147483647 w 64"/>
                    <a:gd name="T31" fmla="*/ 2147483647 h 112"/>
                    <a:gd name="T32" fmla="*/ 0 w 64"/>
                    <a:gd name="T33" fmla="*/ 2147483647 h 112"/>
                    <a:gd name="T34" fmla="*/ 2147483647 w 64"/>
                    <a:gd name="T35" fmla="*/ 2147483647 h 112"/>
                    <a:gd name="T36" fmla="*/ 2147483647 w 64"/>
                    <a:gd name="T37" fmla="*/ 2147483647 h 112"/>
                    <a:gd name="T38" fmla="*/ 2147483647 w 64"/>
                    <a:gd name="T39" fmla="*/ 2147483647 h 112"/>
                    <a:gd name="T40" fmla="*/ 2147483647 w 64"/>
                    <a:gd name="T41" fmla="*/ 2147483647 h 112"/>
                    <a:gd name="T42" fmla="*/ 2147483647 w 64"/>
                    <a:gd name="T43" fmla="*/ 2147483647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40" y="96"/>
                      </a:moveTo>
                      <a:lnTo>
                        <a:pt x="56" y="88"/>
                      </a:lnTo>
                      <a:lnTo>
                        <a:pt x="64" y="88"/>
                      </a:lnTo>
                      <a:lnTo>
                        <a:pt x="64" y="80"/>
                      </a:lnTo>
                      <a:lnTo>
                        <a:pt x="56" y="72"/>
                      </a:lnTo>
                      <a:lnTo>
                        <a:pt x="64" y="56"/>
                      </a:lnTo>
                      <a:lnTo>
                        <a:pt x="56" y="48"/>
                      </a:lnTo>
                      <a:lnTo>
                        <a:pt x="56" y="40"/>
                      </a:lnTo>
                      <a:lnTo>
                        <a:pt x="56" y="32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8" y="8"/>
                      </a:lnTo>
                      <a:lnTo>
                        <a:pt x="16" y="16"/>
                      </a:lnTo>
                      <a:lnTo>
                        <a:pt x="16" y="24"/>
                      </a:lnTo>
                      <a:lnTo>
                        <a:pt x="16" y="40"/>
                      </a:lnTo>
                      <a:lnTo>
                        <a:pt x="8" y="56"/>
                      </a:lnTo>
                      <a:lnTo>
                        <a:pt x="0" y="72"/>
                      </a:lnTo>
                      <a:lnTo>
                        <a:pt x="16" y="88"/>
                      </a:lnTo>
                      <a:lnTo>
                        <a:pt x="16" y="96"/>
                      </a:lnTo>
                      <a:lnTo>
                        <a:pt x="24" y="112"/>
                      </a:lnTo>
                      <a:lnTo>
                        <a:pt x="32" y="104"/>
                      </a:lnTo>
                      <a:lnTo>
                        <a:pt x="40" y="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8">
                  <a:extLst>
                    <a:ext uri="{FF2B5EF4-FFF2-40B4-BE49-F238E27FC236}">
                      <a16:creationId xmlns:a16="http://schemas.microsoft.com/office/drawing/2014/main" id="{0DD9815B-812E-47ED-987C-DE488C64C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3299" y="3753219"/>
                  <a:ext cx="196254" cy="227955"/>
                </a:xfrm>
                <a:custGeom>
                  <a:avLst/>
                  <a:gdLst>
                    <a:gd name="T0" fmla="*/ 2147483647 w 72"/>
                    <a:gd name="T1" fmla="*/ 2147483647 h 88"/>
                    <a:gd name="T2" fmla="*/ 2147483647 w 72"/>
                    <a:gd name="T3" fmla="*/ 2147483647 h 88"/>
                    <a:gd name="T4" fmla="*/ 2147483647 w 72"/>
                    <a:gd name="T5" fmla="*/ 2147483647 h 88"/>
                    <a:gd name="T6" fmla="*/ 2147483647 w 72"/>
                    <a:gd name="T7" fmla="*/ 2147483647 h 88"/>
                    <a:gd name="T8" fmla="*/ 2147483647 w 72"/>
                    <a:gd name="T9" fmla="*/ 2147483647 h 88"/>
                    <a:gd name="T10" fmla="*/ 2147483647 w 72"/>
                    <a:gd name="T11" fmla="*/ 2147483647 h 88"/>
                    <a:gd name="T12" fmla="*/ 2147483647 w 72"/>
                    <a:gd name="T13" fmla="*/ 0 h 88"/>
                    <a:gd name="T14" fmla="*/ 2147483647 w 72"/>
                    <a:gd name="T15" fmla="*/ 2147483647 h 88"/>
                    <a:gd name="T16" fmla="*/ 0 w 72"/>
                    <a:gd name="T17" fmla="*/ 2147483647 h 88"/>
                    <a:gd name="T18" fmla="*/ 0 w 72"/>
                    <a:gd name="T19" fmla="*/ 2147483647 h 88"/>
                    <a:gd name="T20" fmla="*/ 0 w 72"/>
                    <a:gd name="T21" fmla="*/ 2147483647 h 88"/>
                    <a:gd name="T22" fmla="*/ 2147483647 w 72"/>
                    <a:gd name="T23" fmla="*/ 2147483647 h 88"/>
                    <a:gd name="T24" fmla="*/ 2147483647 w 72"/>
                    <a:gd name="T25" fmla="*/ 2147483647 h 88"/>
                    <a:gd name="T26" fmla="*/ 2147483647 w 72"/>
                    <a:gd name="T27" fmla="*/ 2147483647 h 88"/>
                    <a:gd name="T28" fmla="*/ 2147483647 w 72"/>
                    <a:gd name="T29" fmla="*/ 2147483647 h 88"/>
                    <a:gd name="T30" fmla="*/ 2147483647 w 72"/>
                    <a:gd name="T31" fmla="*/ 2147483647 h 88"/>
                    <a:gd name="T32" fmla="*/ 2147483647 w 72"/>
                    <a:gd name="T33" fmla="*/ 2147483647 h 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88"/>
                    <a:gd name="T53" fmla="*/ 72 w 72"/>
                    <a:gd name="T54" fmla="*/ 88 h 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88">
                      <a:moveTo>
                        <a:pt x="72" y="56"/>
                      </a:moveTo>
                      <a:lnTo>
                        <a:pt x="72" y="40"/>
                      </a:lnTo>
                      <a:lnTo>
                        <a:pt x="72" y="32"/>
                      </a:lnTo>
                      <a:lnTo>
                        <a:pt x="64" y="24"/>
                      </a:lnTo>
                      <a:lnTo>
                        <a:pt x="48" y="16"/>
                      </a:lnTo>
                      <a:lnTo>
                        <a:pt x="32" y="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24" y="48"/>
                      </a:lnTo>
                      <a:lnTo>
                        <a:pt x="32" y="72"/>
                      </a:lnTo>
                      <a:lnTo>
                        <a:pt x="56" y="88"/>
                      </a:lnTo>
                      <a:lnTo>
                        <a:pt x="64" y="72"/>
                      </a:lnTo>
                      <a:lnTo>
                        <a:pt x="72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19">
                  <a:extLst>
                    <a:ext uri="{FF2B5EF4-FFF2-40B4-BE49-F238E27FC236}">
                      <a16:creationId xmlns:a16="http://schemas.microsoft.com/office/drawing/2014/main" id="{E7E8D4AD-FDD3-4F42-9553-F88D8972F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3320529"/>
                  <a:ext cx="107049" cy="61210"/>
                </a:xfrm>
                <a:custGeom>
                  <a:avLst/>
                  <a:gdLst>
                    <a:gd name="T0" fmla="*/ 2147483647 w 40"/>
                    <a:gd name="T1" fmla="*/ 2147483647 h 24"/>
                    <a:gd name="T2" fmla="*/ 2147483647 w 40"/>
                    <a:gd name="T3" fmla="*/ 2147483647 h 24"/>
                    <a:gd name="T4" fmla="*/ 2147483647 w 40"/>
                    <a:gd name="T5" fmla="*/ 2147483647 h 24"/>
                    <a:gd name="T6" fmla="*/ 2147483647 w 40"/>
                    <a:gd name="T7" fmla="*/ 2147483647 h 24"/>
                    <a:gd name="T8" fmla="*/ 2147483647 w 40"/>
                    <a:gd name="T9" fmla="*/ 0 h 24"/>
                    <a:gd name="T10" fmla="*/ 2147483647 w 40"/>
                    <a:gd name="T11" fmla="*/ 0 h 24"/>
                    <a:gd name="T12" fmla="*/ 0 w 40"/>
                    <a:gd name="T13" fmla="*/ 2147483647 h 24"/>
                    <a:gd name="T14" fmla="*/ 0 w 40"/>
                    <a:gd name="T15" fmla="*/ 2147483647 h 24"/>
                    <a:gd name="T16" fmla="*/ 2147483647 w 40"/>
                    <a:gd name="T17" fmla="*/ 2147483647 h 24"/>
                    <a:gd name="T18" fmla="*/ 2147483647 w 40"/>
                    <a:gd name="T19" fmla="*/ 2147483647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4"/>
                    <a:gd name="T32" fmla="*/ 40 w 40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4">
                      <a:moveTo>
                        <a:pt x="32" y="24"/>
                      </a:moveTo>
                      <a:lnTo>
                        <a:pt x="40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20">
                  <a:extLst>
                    <a:ext uri="{FF2B5EF4-FFF2-40B4-BE49-F238E27FC236}">
                      <a16:creationId xmlns:a16="http://schemas.microsoft.com/office/drawing/2014/main" id="{EC4B04D5-2B3C-4A76-81B5-29713189E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833" y="3898857"/>
                  <a:ext cx="238628" cy="185740"/>
                </a:xfrm>
                <a:custGeom>
                  <a:avLst/>
                  <a:gdLst>
                    <a:gd name="T0" fmla="*/ 2147483647 w 88"/>
                    <a:gd name="T1" fmla="*/ 0 h 72"/>
                    <a:gd name="T2" fmla="*/ 2147483647 w 88"/>
                    <a:gd name="T3" fmla="*/ 0 h 72"/>
                    <a:gd name="T4" fmla="*/ 0 w 88"/>
                    <a:gd name="T5" fmla="*/ 0 h 72"/>
                    <a:gd name="T6" fmla="*/ 0 w 88"/>
                    <a:gd name="T7" fmla="*/ 2147483647 h 72"/>
                    <a:gd name="T8" fmla="*/ 2147483647 w 88"/>
                    <a:gd name="T9" fmla="*/ 2147483647 h 72"/>
                    <a:gd name="T10" fmla="*/ 0 w 88"/>
                    <a:gd name="T11" fmla="*/ 2147483647 h 72"/>
                    <a:gd name="T12" fmla="*/ 2147483647 w 88"/>
                    <a:gd name="T13" fmla="*/ 2147483647 h 72"/>
                    <a:gd name="T14" fmla="*/ 2147483647 w 88"/>
                    <a:gd name="T15" fmla="*/ 2147483647 h 72"/>
                    <a:gd name="T16" fmla="*/ 2147483647 w 88"/>
                    <a:gd name="T17" fmla="*/ 2147483647 h 72"/>
                    <a:gd name="T18" fmla="*/ 2147483647 w 88"/>
                    <a:gd name="T19" fmla="*/ 2147483647 h 72"/>
                    <a:gd name="T20" fmla="*/ 2147483647 w 88"/>
                    <a:gd name="T21" fmla="*/ 2147483647 h 72"/>
                    <a:gd name="T22" fmla="*/ 2147483647 w 88"/>
                    <a:gd name="T23" fmla="*/ 2147483647 h 72"/>
                    <a:gd name="T24" fmla="*/ 2147483647 w 88"/>
                    <a:gd name="T25" fmla="*/ 2147483647 h 72"/>
                    <a:gd name="T26" fmla="*/ 2147483647 w 88"/>
                    <a:gd name="T27" fmla="*/ 2147483647 h 72"/>
                    <a:gd name="T28" fmla="*/ 2147483647 w 88"/>
                    <a:gd name="T29" fmla="*/ 2147483647 h 72"/>
                    <a:gd name="T30" fmla="*/ 2147483647 w 88"/>
                    <a:gd name="T31" fmla="*/ 2147483647 h 72"/>
                    <a:gd name="T32" fmla="*/ 2147483647 w 88"/>
                    <a:gd name="T33" fmla="*/ 2147483647 h 72"/>
                    <a:gd name="T34" fmla="*/ 2147483647 w 88"/>
                    <a:gd name="T35" fmla="*/ 2147483647 h 72"/>
                    <a:gd name="T36" fmla="*/ 2147483647 w 88"/>
                    <a:gd name="T37" fmla="*/ 2147483647 h 72"/>
                    <a:gd name="T38" fmla="*/ 2147483647 w 88"/>
                    <a:gd name="T39" fmla="*/ 2147483647 h 72"/>
                    <a:gd name="T40" fmla="*/ 2147483647 w 88"/>
                    <a:gd name="T41" fmla="*/ 2147483647 h 72"/>
                    <a:gd name="T42" fmla="*/ 2147483647 w 88"/>
                    <a:gd name="T43" fmla="*/ 2147483647 h 72"/>
                    <a:gd name="T44" fmla="*/ 2147483647 w 88"/>
                    <a:gd name="T45" fmla="*/ 2147483647 h 72"/>
                    <a:gd name="T46" fmla="*/ 2147483647 w 88"/>
                    <a:gd name="T47" fmla="*/ 2147483647 h 72"/>
                    <a:gd name="T48" fmla="*/ 2147483647 w 88"/>
                    <a:gd name="T49" fmla="*/ 0 h 72"/>
                    <a:gd name="T50" fmla="*/ 2147483647 w 88"/>
                    <a:gd name="T51" fmla="*/ 0 h 7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88"/>
                    <a:gd name="T79" fmla="*/ 0 h 72"/>
                    <a:gd name="T80" fmla="*/ 88 w 88"/>
                    <a:gd name="T81" fmla="*/ 72 h 7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88" h="72">
                      <a:moveTo>
                        <a:pt x="32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0" y="32"/>
                      </a:lnTo>
                      <a:lnTo>
                        <a:pt x="8" y="40"/>
                      </a:lnTo>
                      <a:lnTo>
                        <a:pt x="8" y="48"/>
                      </a:lnTo>
                      <a:lnTo>
                        <a:pt x="32" y="48"/>
                      </a:lnTo>
                      <a:lnTo>
                        <a:pt x="48" y="48"/>
                      </a:lnTo>
                      <a:lnTo>
                        <a:pt x="48" y="40"/>
                      </a:lnTo>
                      <a:lnTo>
                        <a:pt x="48" y="48"/>
                      </a:lnTo>
                      <a:lnTo>
                        <a:pt x="48" y="56"/>
                      </a:lnTo>
                      <a:lnTo>
                        <a:pt x="40" y="56"/>
                      </a:lnTo>
                      <a:lnTo>
                        <a:pt x="48" y="72"/>
                      </a:lnTo>
                      <a:lnTo>
                        <a:pt x="64" y="64"/>
                      </a:lnTo>
                      <a:lnTo>
                        <a:pt x="80" y="64"/>
                      </a:lnTo>
                      <a:lnTo>
                        <a:pt x="88" y="48"/>
                      </a:lnTo>
                      <a:lnTo>
                        <a:pt x="64" y="40"/>
                      </a:lnTo>
                      <a:lnTo>
                        <a:pt x="64" y="24"/>
                      </a:lnTo>
                      <a:lnTo>
                        <a:pt x="80" y="8"/>
                      </a:lnTo>
                      <a:lnTo>
                        <a:pt x="5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721">
                  <a:extLst>
                    <a:ext uri="{FF2B5EF4-FFF2-40B4-BE49-F238E27FC236}">
                      <a16:creationId xmlns:a16="http://schemas.microsoft.com/office/drawing/2014/main" id="{C93981D0-F774-45B5-8B05-7DCF954F9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3320529"/>
                  <a:ext cx="107049" cy="61210"/>
                </a:xfrm>
                <a:custGeom>
                  <a:avLst/>
                  <a:gdLst>
                    <a:gd name="T0" fmla="*/ 2147483647 w 40"/>
                    <a:gd name="T1" fmla="*/ 2147483647 h 24"/>
                    <a:gd name="T2" fmla="*/ 2147483647 w 40"/>
                    <a:gd name="T3" fmla="*/ 2147483647 h 24"/>
                    <a:gd name="T4" fmla="*/ 2147483647 w 40"/>
                    <a:gd name="T5" fmla="*/ 2147483647 h 24"/>
                    <a:gd name="T6" fmla="*/ 2147483647 w 40"/>
                    <a:gd name="T7" fmla="*/ 2147483647 h 24"/>
                    <a:gd name="T8" fmla="*/ 2147483647 w 40"/>
                    <a:gd name="T9" fmla="*/ 0 h 24"/>
                    <a:gd name="T10" fmla="*/ 2147483647 w 40"/>
                    <a:gd name="T11" fmla="*/ 0 h 24"/>
                    <a:gd name="T12" fmla="*/ 0 w 40"/>
                    <a:gd name="T13" fmla="*/ 2147483647 h 24"/>
                    <a:gd name="T14" fmla="*/ 0 w 40"/>
                    <a:gd name="T15" fmla="*/ 2147483647 h 24"/>
                    <a:gd name="T16" fmla="*/ 2147483647 w 40"/>
                    <a:gd name="T17" fmla="*/ 2147483647 h 24"/>
                    <a:gd name="T18" fmla="*/ 2147483647 w 40"/>
                    <a:gd name="T19" fmla="*/ 2147483647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4"/>
                    <a:gd name="T32" fmla="*/ 40 w 40"/>
                    <a:gd name="T33" fmla="*/ 24 h 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4">
                      <a:moveTo>
                        <a:pt x="32" y="24"/>
                      </a:moveTo>
                      <a:lnTo>
                        <a:pt x="40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lnTo>
                        <a:pt x="32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722">
                  <a:extLst>
                    <a:ext uri="{FF2B5EF4-FFF2-40B4-BE49-F238E27FC236}">
                      <a16:creationId xmlns:a16="http://schemas.microsoft.com/office/drawing/2014/main" id="{58F9D0B2-2970-41BB-AFFB-4D2DA2D0F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3371" y="3360630"/>
                  <a:ext cx="327833" cy="289165"/>
                </a:xfrm>
                <a:custGeom>
                  <a:avLst/>
                  <a:gdLst>
                    <a:gd name="T0" fmla="*/ 0 w 120"/>
                    <a:gd name="T1" fmla="*/ 2147483647 h 112"/>
                    <a:gd name="T2" fmla="*/ 0 w 120"/>
                    <a:gd name="T3" fmla="*/ 2147483647 h 112"/>
                    <a:gd name="T4" fmla="*/ 0 w 120"/>
                    <a:gd name="T5" fmla="*/ 2147483647 h 112"/>
                    <a:gd name="T6" fmla="*/ 2147483647 w 120"/>
                    <a:gd name="T7" fmla="*/ 2147483647 h 112"/>
                    <a:gd name="T8" fmla="*/ 2147483647 w 120"/>
                    <a:gd name="T9" fmla="*/ 2147483647 h 112"/>
                    <a:gd name="T10" fmla="*/ 2147483647 w 120"/>
                    <a:gd name="T11" fmla="*/ 2147483647 h 112"/>
                    <a:gd name="T12" fmla="*/ 2147483647 w 120"/>
                    <a:gd name="T13" fmla="*/ 2147483647 h 112"/>
                    <a:gd name="T14" fmla="*/ 2147483647 w 120"/>
                    <a:gd name="T15" fmla="*/ 2147483647 h 112"/>
                    <a:gd name="T16" fmla="*/ 2147483647 w 120"/>
                    <a:gd name="T17" fmla="*/ 2147483647 h 112"/>
                    <a:gd name="T18" fmla="*/ 2147483647 w 120"/>
                    <a:gd name="T19" fmla="*/ 2147483647 h 112"/>
                    <a:gd name="T20" fmla="*/ 2147483647 w 120"/>
                    <a:gd name="T21" fmla="*/ 2147483647 h 112"/>
                    <a:gd name="T22" fmla="*/ 2147483647 w 120"/>
                    <a:gd name="T23" fmla="*/ 2147483647 h 112"/>
                    <a:gd name="T24" fmla="*/ 2147483647 w 120"/>
                    <a:gd name="T25" fmla="*/ 2147483647 h 112"/>
                    <a:gd name="T26" fmla="*/ 2147483647 w 120"/>
                    <a:gd name="T27" fmla="*/ 2147483647 h 112"/>
                    <a:gd name="T28" fmla="*/ 2147483647 w 120"/>
                    <a:gd name="T29" fmla="*/ 2147483647 h 112"/>
                    <a:gd name="T30" fmla="*/ 2147483647 w 120"/>
                    <a:gd name="T31" fmla="*/ 2147483647 h 112"/>
                    <a:gd name="T32" fmla="*/ 2147483647 w 120"/>
                    <a:gd name="T33" fmla="*/ 2147483647 h 112"/>
                    <a:gd name="T34" fmla="*/ 2147483647 w 120"/>
                    <a:gd name="T35" fmla="*/ 2147483647 h 112"/>
                    <a:gd name="T36" fmla="*/ 2147483647 w 120"/>
                    <a:gd name="T37" fmla="*/ 2147483647 h 112"/>
                    <a:gd name="T38" fmla="*/ 2147483647 w 120"/>
                    <a:gd name="T39" fmla="*/ 2147483647 h 112"/>
                    <a:gd name="T40" fmla="*/ 2147483647 w 120"/>
                    <a:gd name="T41" fmla="*/ 2147483647 h 112"/>
                    <a:gd name="T42" fmla="*/ 2147483647 w 120"/>
                    <a:gd name="T43" fmla="*/ 2147483647 h 112"/>
                    <a:gd name="T44" fmla="*/ 2147483647 w 120"/>
                    <a:gd name="T45" fmla="*/ 0 h 112"/>
                    <a:gd name="T46" fmla="*/ 2147483647 w 120"/>
                    <a:gd name="T47" fmla="*/ 0 h 112"/>
                    <a:gd name="T48" fmla="*/ 2147483647 w 120"/>
                    <a:gd name="T49" fmla="*/ 0 h 112"/>
                    <a:gd name="T50" fmla="*/ 2147483647 w 120"/>
                    <a:gd name="T51" fmla="*/ 2147483647 h 112"/>
                    <a:gd name="T52" fmla="*/ 0 w 120"/>
                    <a:gd name="T53" fmla="*/ 2147483647 h 112"/>
                    <a:gd name="T54" fmla="*/ 0 w 120"/>
                    <a:gd name="T55" fmla="*/ 2147483647 h 112"/>
                    <a:gd name="T56" fmla="*/ 0 w 120"/>
                    <a:gd name="T57" fmla="*/ 2147483647 h 11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0"/>
                    <a:gd name="T88" fmla="*/ 0 h 112"/>
                    <a:gd name="T89" fmla="*/ 120 w 120"/>
                    <a:gd name="T90" fmla="*/ 112 h 11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0" h="112">
                      <a:moveTo>
                        <a:pt x="0" y="32"/>
                      </a:moveTo>
                      <a:lnTo>
                        <a:pt x="0" y="40"/>
                      </a:lnTo>
                      <a:lnTo>
                        <a:pt x="0" y="48"/>
                      </a:lnTo>
                      <a:lnTo>
                        <a:pt x="8" y="64"/>
                      </a:lnTo>
                      <a:lnTo>
                        <a:pt x="8" y="80"/>
                      </a:lnTo>
                      <a:lnTo>
                        <a:pt x="24" y="88"/>
                      </a:lnTo>
                      <a:lnTo>
                        <a:pt x="40" y="96"/>
                      </a:lnTo>
                      <a:lnTo>
                        <a:pt x="56" y="104"/>
                      </a:lnTo>
                      <a:lnTo>
                        <a:pt x="72" y="112"/>
                      </a:lnTo>
                      <a:lnTo>
                        <a:pt x="88" y="112"/>
                      </a:lnTo>
                      <a:lnTo>
                        <a:pt x="96" y="112"/>
                      </a:lnTo>
                      <a:lnTo>
                        <a:pt x="104" y="112"/>
                      </a:lnTo>
                      <a:lnTo>
                        <a:pt x="112" y="88"/>
                      </a:lnTo>
                      <a:lnTo>
                        <a:pt x="120" y="80"/>
                      </a:lnTo>
                      <a:lnTo>
                        <a:pt x="120" y="64"/>
                      </a:lnTo>
                      <a:lnTo>
                        <a:pt x="120" y="56"/>
                      </a:lnTo>
                      <a:lnTo>
                        <a:pt x="112" y="48"/>
                      </a:lnTo>
                      <a:lnTo>
                        <a:pt x="120" y="40"/>
                      </a:lnTo>
                      <a:lnTo>
                        <a:pt x="120" y="24"/>
                      </a:lnTo>
                      <a:lnTo>
                        <a:pt x="112" y="8"/>
                      </a:lnTo>
                      <a:lnTo>
                        <a:pt x="104" y="8"/>
                      </a:lnTo>
                      <a:lnTo>
                        <a:pt x="80" y="8"/>
                      </a:lnTo>
                      <a:lnTo>
                        <a:pt x="72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16" y="8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723">
                  <a:extLst>
                    <a:ext uri="{FF2B5EF4-FFF2-40B4-BE49-F238E27FC236}">
                      <a16:creationId xmlns:a16="http://schemas.microsoft.com/office/drawing/2014/main" id="{32C03321-0945-4DE0-BB71-2DFC0BB74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0138" y="3732112"/>
                  <a:ext cx="153883" cy="84428"/>
                </a:xfrm>
                <a:custGeom>
                  <a:avLst/>
                  <a:gdLst>
                    <a:gd name="T0" fmla="*/ 2147483647 w 56"/>
                    <a:gd name="T1" fmla="*/ 2147483647 h 32"/>
                    <a:gd name="T2" fmla="*/ 2147483647 w 56"/>
                    <a:gd name="T3" fmla="*/ 0 h 32"/>
                    <a:gd name="T4" fmla="*/ 2147483647 w 56"/>
                    <a:gd name="T5" fmla="*/ 0 h 32"/>
                    <a:gd name="T6" fmla="*/ 2147483647 w 56"/>
                    <a:gd name="T7" fmla="*/ 0 h 32"/>
                    <a:gd name="T8" fmla="*/ 2147483647 w 56"/>
                    <a:gd name="T9" fmla="*/ 0 h 32"/>
                    <a:gd name="T10" fmla="*/ 0 w 56"/>
                    <a:gd name="T11" fmla="*/ 2147483647 h 32"/>
                    <a:gd name="T12" fmla="*/ 0 w 56"/>
                    <a:gd name="T13" fmla="*/ 2147483647 h 32"/>
                    <a:gd name="T14" fmla="*/ 2147483647 w 56"/>
                    <a:gd name="T15" fmla="*/ 2147483647 h 32"/>
                    <a:gd name="T16" fmla="*/ 2147483647 w 56"/>
                    <a:gd name="T17" fmla="*/ 2147483647 h 32"/>
                    <a:gd name="T18" fmla="*/ 2147483647 w 56"/>
                    <a:gd name="T19" fmla="*/ 2147483647 h 32"/>
                    <a:gd name="T20" fmla="*/ 2147483647 w 56"/>
                    <a:gd name="T21" fmla="*/ 2147483647 h 32"/>
                    <a:gd name="T22" fmla="*/ 2147483647 w 56"/>
                    <a:gd name="T23" fmla="*/ 2147483647 h 32"/>
                    <a:gd name="T24" fmla="*/ 2147483647 w 56"/>
                    <a:gd name="T25" fmla="*/ 2147483647 h 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32"/>
                    <a:gd name="T41" fmla="*/ 56 w 56"/>
                    <a:gd name="T42" fmla="*/ 32 h 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32">
                      <a:moveTo>
                        <a:pt x="48" y="8"/>
                      </a:move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724">
                  <a:extLst>
                    <a:ext uri="{FF2B5EF4-FFF2-40B4-BE49-F238E27FC236}">
                      <a16:creationId xmlns:a16="http://schemas.microsoft.com/office/drawing/2014/main" id="{6CF595B0-FBBF-47B4-B584-D2B6AAF769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3195997"/>
                  <a:ext cx="107049" cy="164634"/>
                </a:xfrm>
                <a:custGeom>
                  <a:avLst/>
                  <a:gdLst>
                    <a:gd name="T0" fmla="*/ 2147483647 w 40"/>
                    <a:gd name="T1" fmla="*/ 2147483647 h 64"/>
                    <a:gd name="T2" fmla="*/ 2147483647 w 40"/>
                    <a:gd name="T3" fmla="*/ 2147483647 h 64"/>
                    <a:gd name="T4" fmla="*/ 2147483647 w 40"/>
                    <a:gd name="T5" fmla="*/ 2147483647 h 64"/>
                    <a:gd name="T6" fmla="*/ 2147483647 w 40"/>
                    <a:gd name="T7" fmla="*/ 2147483647 h 64"/>
                    <a:gd name="T8" fmla="*/ 2147483647 w 40"/>
                    <a:gd name="T9" fmla="*/ 2147483647 h 64"/>
                    <a:gd name="T10" fmla="*/ 2147483647 w 40"/>
                    <a:gd name="T11" fmla="*/ 2147483647 h 64"/>
                    <a:gd name="T12" fmla="*/ 2147483647 w 40"/>
                    <a:gd name="T13" fmla="*/ 2147483647 h 64"/>
                    <a:gd name="T14" fmla="*/ 2147483647 w 40"/>
                    <a:gd name="T15" fmla="*/ 0 h 64"/>
                    <a:gd name="T16" fmla="*/ 2147483647 w 40"/>
                    <a:gd name="T17" fmla="*/ 2147483647 h 64"/>
                    <a:gd name="T18" fmla="*/ 2147483647 w 40"/>
                    <a:gd name="T19" fmla="*/ 2147483647 h 64"/>
                    <a:gd name="T20" fmla="*/ 0 w 40"/>
                    <a:gd name="T21" fmla="*/ 2147483647 h 64"/>
                    <a:gd name="T22" fmla="*/ 0 w 40"/>
                    <a:gd name="T23" fmla="*/ 2147483647 h 64"/>
                    <a:gd name="T24" fmla="*/ 2147483647 w 40"/>
                    <a:gd name="T25" fmla="*/ 2147483647 h 64"/>
                    <a:gd name="T26" fmla="*/ 2147483647 w 40"/>
                    <a:gd name="T27" fmla="*/ 2147483647 h 64"/>
                    <a:gd name="T28" fmla="*/ 2147483647 w 40"/>
                    <a:gd name="T29" fmla="*/ 2147483647 h 64"/>
                    <a:gd name="T30" fmla="*/ 2147483647 w 40"/>
                    <a:gd name="T31" fmla="*/ 2147483647 h 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0"/>
                    <a:gd name="T49" fmla="*/ 0 h 64"/>
                    <a:gd name="T50" fmla="*/ 40 w 40"/>
                    <a:gd name="T51" fmla="*/ 64 h 6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0" h="64">
                      <a:moveTo>
                        <a:pt x="24" y="64"/>
                      </a:moveTo>
                      <a:lnTo>
                        <a:pt x="24" y="48"/>
                      </a:lnTo>
                      <a:lnTo>
                        <a:pt x="24" y="32"/>
                      </a:lnTo>
                      <a:lnTo>
                        <a:pt x="32" y="32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16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0" y="40"/>
                      </a:lnTo>
                      <a:lnTo>
                        <a:pt x="8" y="48"/>
                      </a:lnTo>
                      <a:lnTo>
                        <a:pt x="16" y="64"/>
                      </a:lnTo>
                      <a:lnTo>
                        <a:pt x="16" y="56"/>
                      </a:lnTo>
                      <a:lnTo>
                        <a:pt x="24" y="6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725">
                  <a:extLst>
                    <a:ext uri="{FF2B5EF4-FFF2-40B4-BE49-F238E27FC236}">
                      <a16:creationId xmlns:a16="http://schemas.microsoft.com/office/drawing/2014/main" id="{694B6BB0-B5BF-4131-8D8F-F35235B774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631" y="3525263"/>
                  <a:ext cx="111509" cy="103425"/>
                </a:xfrm>
                <a:custGeom>
                  <a:avLst/>
                  <a:gdLst>
                    <a:gd name="T0" fmla="*/ 2147483647 w 41"/>
                    <a:gd name="T1" fmla="*/ 2147483647 h 40"/>
                    <a:gd name="T2" fmla="*/ 2147483647 w 41"/>
                    <a:gd name="T3" fmla="*/ 2147483647 h 40"/>
                    <a:gd name="T4" fmla="*/ 2147483647 w 41"/>
                    <a:gd name="T5" fmla="*/ 2147483647 h 40"/>
                    <a:gd name="T6" fmla="*/ 2147483647 w 41"/>
                    <a:gd name="T7" fmla="*/ 2147483647 h 40"/>
                    <a:gd name="T8" fmla="*/ 2147483647 w 41"/>
                    <a:gd name="T9" fmla="*/ 2147483647 h 40"/>
                    <a:gd name="T10" fmla="*/ 2147483647 w 41"/>
                    <a:gd name="T11" fmla="*/ 2147483647 h 40"/>
                    <a:gd name="T12" fmla="*/ 2147483647 w 41"/>
                    <a:gd name="T13" fmla="*/ 2147483647 h 40"/>
                    <a:gd name="T14" fmla="*/ 2147483647 w 41"/>
                    <a:gd name="T15" fmla="*/ 2147483647 h 40"/>
                    <a:gd name="T16" fmla="*/ 2147483647 w 41"/>
                    <a:gd name="T17" fmla="*/ 2147483647 h 40"/>
                    <a:gd name="T18" fmla="*/ 2147483647 w 41"/>
                    <a:gd name="T19" fmla="*/ 2147483647 h 40"/>
                    <a:gd name="T20" fmla="*/ 2147483647 w 41"/>
                    <a:gd name="T21" fmla="*/ 2147483647 h 40"/>
                    <a:gd name="T22" fmla="*/ 2147483647 w 41"/>
                    <a:gd name="T23" fmla="*/ 0 h 40"/>
                    <a:gd name="T24" fmla="*/ 0 w 41"/>
                    <a:gd name="T25" fmla="*/ 2147483647 h 40"/>
                    <a:gd name="T26" fmla="*/ 0 w 41"/>
                    <a:gd name="T27" fmla="*/ 2147483647 h 40"/>
                    <a:gd name="T28" fmla="*/ 2147483647 w 41"/>
                    <a:gd name="T29" fmla="*/ 2147483647 h 4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1"/>
                    <a:gd name="T46" fmla="*/ 0 h 40"/>
                    <a:gd name="T47" fmla="*/ 41 w 41"/>
                    <a:gd name="T48" fmla="*/ 40 h 4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1" h="40">
                      <a:moveTo>
                        <a:pt x="8" y="24"/>
                      </a:move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41" y="32"/>
                      </a:lnTo>
                      <a:lnTo>
                        <a:pt x="41" y="24"/>
                      </a:lnTo>
                      <a:lnTo>
                        <a:pt x="41" y="16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726">
                  <a:extLst>
                    <a:ext uri="{FF2B5EF4-FFF2-40B4-BE49-F238E27FC236}">
                      <a16:creationId xmlns:a16="http://schemas.microsoft.com/office/drawing/2014/main" id="{B6AE8BAA-FDA9-4B09-8480-6A4326247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0138" y="3732112"/>
                  <a:ext cx="153883" cy="84428"/>
                </a:xfrm>
                <a:custGeom>
                  <a:avLst/>
                  <a:gdLst>
                    <a:gd name="T0" fmla="*/ 2147483647 w 56"/>
                    <a:gd name="T1" fmla="*/ 2147483647 h 32"/>
                    <a:gd name="T2" fmla="*/ 2147483647 w 56"/>
                    <a:gd name="T3" fmla="*/ 0 h 32"/>
                    <a:gd name="T4" fmla="*/ 2147483647 w 56"/>
                    <a:gd name="T5" fmla="*/ 0 h 32"/>
                    <a:gd name="T6" fmla="*/ 2147483647 w 56"/>
                    <a:gd name="T7" fmla="*/ 0 h 32"/>
                    <a:gd name="T8" fmla="*/ 2147483647 w 56"/>
                    <a:gd name="T9" fmla="*/ 0 h 32"/>
                    <a:gd name="T10" fmla="*/ 2147483647 w 56"/>
                    <a:gd name="T11" fmla="*/ 0 h 32"/>
                    <a:gd name="T12" fmla="*/ 2147483647 w 56"/>
                    <a:gd name="T13" fmla="*/ 0 h 32"/>
                    <a:gd name="T14" fmla="*/ 0 w 56"/>
                    <a:gd name="T15" fmla="*/ 2147483647 h 32"/>
                    <a:gd name="T16" fmla="*/ 0 w 56"/>
                    <a:gd name="T17" fmla="*/ 2147483647 h 32"/>
                    <a:gd name="T18" fmla="*/ 2147483647 w 56"/>
                    <a:gd name="T19" fmla="*/ 2147483647 h 32"/>
                    <a:gd name="T20" fmla="*/ 2147483647 w 56"/>
                    <a:gd name="T21" fmla="*/ 2147483647 h 32"/>
                    <a:gd name="T22" fmla="*/ 2147483647 w 56"/>
                    <a:gd name="T23" fmla="*/ 2147483647 h 32"/>
                    <a:gd name="T24" fmla="*/ 2147483647 w 56"/>
                    <a:gd name="T25" fmla="*/ 2147483647 h 32"/>
                    <a:gd name="T26" fmla="*/ 2147483647 w 56"/>
                    <a:gd name="T27" fmla="*/ 2147483647 h 32"/>
                    <a:gd name="T28" fmla="*/ 2147483647 w 56"/>
                    <a:gd name="T29" fmla="*/ 2147483647 h 32"/>
                    <a:gd name="T30" fmla="*/ 2147483647 w 56"/>
                    <a:gd name="T31" fmla="*/ 2147483647 h 32"/>
                    <a:gd name="T32" fmla="*/ 2147483647 w 56"/>
                    <a:gd name="T33" fmla="*/ 2147483647 h 32"/>
                    <a:gd name="T34" fmla="*/ 2147483647 w 56"/>
                    <a:gd name="T35" fmla="*/ 2147483647 h 32"/>
                    <a:gd name="T36" fmla="*/ 2147483647 w 56"/>
                    <a:gd name="T37" fmla="*/ 2147483647 h 32"/>
                    <a:gd name="T38" fmla="*/ 2147483647 w 56"/>
                    <a:gd name="T39" fmla="*/ 2147483647 h 3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6"/>
                    <a:gd name="T61" fmla="*/ 0 h 32"/>
                    <a:gd name="T62" fmla="*/ 56 w 56"/>
                    <a:gd name="T63" fmla="*/ 32 h 3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6" h="32">
                      <a:moveTo>
                        <a:pt x="48" y="8"/>
                      </a:move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8" y="24"/>
                      </a:lnTo>
                      <a:lnTo>
                        <a:pt x="16" y="32"/>
                      </a:lnTo>
                      <a:lnTo>
                        <a:pt x="32" y="24"/>
                      </a:lnTo>
                      <a:lnTo>
                        <a:pt x="48" y="24"/>
                      </a:lnTo>
                      <a:lnTo>
                        <a:pt x="56" y="16"/>
                      </a:lnTo>
                      <a:lnTo>
                        <a:pt x="4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727">
                  <a:extLst>
                    <a:ext uri="{FF2B5EF4-FFF2-40B4-BE49-F238E27FC236}">
                      <a16:creationId xmlns:a16="http://schemas.microsoft.com/office/drawing/2014/main" id="{D53BB3F4-ABF1-4C5C-A312-070A652F5F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631" y="3525263"/>
                  <a:ext cx="111509" cy="103425"/>
                </a:xfrm>
                <a:custGeom>
                  <a:avLst/>
                  <a:gdLst>
                    <a:gd name="T0" fmla="*/ 2147483647 w 41"/>
                    <a:gd name="T1" fmla="*/ 2147483647 h 40"/>
                    <a:gd name="T2" fmla="*/ 2147483647 w 41"/>
                    <a:gd name="T3" fmla="*/ 2147483647 h 40"/>
                    <a:gd name="T4" fmla="*/ 2147483647 w 41"/>
                    <a:gd name="T5" fmla="*/ 2147483647 h 40"/>
                    <a:gd name="T6" fmla="*/ 2147483647 w 41"/>
                    <a:gd name="T7" fmla="*/ 2147483647 h 40"/>
                    <a:gd name="T8" fmla="*/ 2147483647 w 41"/>
                    <a:gd name="T9" fmla="*/ 2147483647 h 40"/>
                    <a:gd name="T10" fmla="*/ 2147483647 w 41"/>
                    <a:gd name="T11" fmla="*/ 2147483647 h 40"/>
                    <a:gd name="T12" fmla="*/ 2147483647 w 41"/>
                    <a:gd name="T13" fmla="*/ 2147483647 h 40"/>
                    <a:gd name="T14" fmla="*/ 2147483647 w 41"/>
                    <a:gd name="T15" fmla="*/ 2147483647 h 40"/>
                    <a:gd name="T16" fmla="*/ 2147483647 w 41"/>
                    <a:gd name="T17" fmla="*/ 2147483647 h 40"/>
                    <a:gd name="T18" fmla="*/ 2147483647 w 41"/>
                    <a:gd name="T19" fmla="*/ 2147483647 h 40"/>
                    <a:gd name="T20" fmla="*/ 2147483647 w 41"/>
                    <a:gd name="T21" fmla="*/ 2147483647 h 40"/>
                    <a:gd name="T22" fmla="*/ 2147483647 w 41"/>
                    <a:gd name="T23" fmla="*/ 2147483647 h 40"/>
                    <a:gd name="T24" fmla="*/ 2147483647 w 41"/>
                    <a:gd name="T25" fmla="*/ 2147483647 h 40"/>
                    <a:gd name="T26" fmla="*/ 2147483647 w 41"/>
                    <a:gd name="T27" fmla="*/ 0 h 40"/>
                    <a:gd name="T28" fmla="*/ 0 w 41"/>
                    <a:gd name="T29" fmla="*/ 2147483647 h 40"/>
                    <a:gd name="T30" fmla="*/ 0 w 41"/>
                    <a:gd name="T31" fmla="*/ 2147483647 h 40"/>
                    <a:gd name="T32" fmla="*/ 0 w 41"/>
                    <a:gd name="T33" fmla="*/ 2147483647 h 40"/>
                    <a:gd name="T34" fmla="*/ 2147483647 w 41"/>
                    <a:gd name="T35" fmla="*/ 2147483647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1"/>
                    <a:gd name="T55" fmla="*/ 0 h 40"/>
                    <a:gd name="T56" fmla="*/ 41 w 41"/>
                    <a:gd name="T57" fmla="*/ 40 h 4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1" h="40">
                      <a:moveTo>
                        <a:pt x="8" y="24"/>
                      </a:moveTo>
                      <a:lnTo>
                        <a:pt x="16" y="32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41" y="32"/>
                      </a:lnTo>
                      <a:lnTo>
                        <a:pt x="41" y="24"/>
                      </a:lnTo>
                      <a:lnTo>
                        <a:pt x="41" y="16"/>
                      </a:ln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24" y="8"/>
                      </a:lnTo>
                      <a:lnTo>
                        <a:pt x="16" y="8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0" y="16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728">
                  <a:extLst>
                    <a:ext uri="{FF2B5EF4-FFF2-40B4-BE49-F238E27FC236}">
                      <a16:creationId xmlns:a16="http://schemas.microsoft.com/office/drawing/2014/main" id="{4C8DBF12-4993-481E-9DC5-7159DA48E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4703026"/>
                  <a:ext cx="548623" cy="392588"/>
                </a:xfrm>
                <a:custGeom>
                  <a:avLst/>
                  <a:gdLst>
                    <a:gd name="T0" fmla="*/ 2147483647 w 201"/>
                    <a:gd name="T1" fmla="*/ 2147483647 h 152"/>
                    <a:gd name="T2" fmla="*/ 2147483647 w 201"/>
                    <a:gd name="T3" fmla="*/ 2147483647 h 152"/>
                    <a:gd name="T4" fmla="*/ 2147483647 w 201"/>
                    <a:gd name="T5" fmla="*/ 2147483647 h 152"/>
                    <a:gd name="T6" fmla="*/ 2147483647 w 201"/>
                    <a:gd name="T7" fmla="*/ 2147483647 h 152"/>
                    <a:gd name="T8" fmla="*/ 2147483647 w 201"/>
                    <a:gd name="T9" fmla="*/ 2147483647 h 152"/>
                    <a:gd name="T10" fmla="*/ 2147483647 w 201"/>
                    <a:gd name="T11" fmla="*/ 2147483647 h 152"/>
                    <a:gd name="T12" fmla="*/ 2147483647 w 201"/>
                    <a:gd name="T13" fmla="*/ 2147483647 h 152"/>
                    <a:gd name="T14" fmla="*/ 2147483647 w 201"/>
                    <a:gd name="T15" fmla="*/ 2147483647 h 152"/>
                    <a:gd name="T16" fmla="*/ 2147483647 w 201"/>
                    <a:gd name="T17" fmla="*/ 2147483647 h 152"/>
                    <a:gd name="T18" fmla="*/ 2147483647 w 201"/>
                    <a:gd name="T19" fmla="*/ 2147483647 h 152"/>
                    <a:gd name="T20" fmla="*/ 2147483647 w 201"/>
                    <a:gd name="T21" fmla="*/ 2147483647 h 152"/>
                    <a:gd name="T22" fmla="*/ 2147483647 w 201"/>
                    <a:gd name="T23" fmla="*/ 2147483647 h 152"/>
                    <a:gd name="T24" fmla="*/ 2147483647 w 201"/>
                    <a:gd name="T25" fmla="*/ 2147483647 h 152"/>
                    <a:gd name="T26" fmla="*/ 2147483647 w 201"/>
                    <a:gd name="T27" fmla="*/ 0 h 152"/>
                    <a:gd name="T28" fmla="*/ 2147483647 w 201"/>
                    <a:gd name="T29" fmla="*/ 2147483647 h 152"/>
                    <a:gd name="T30" fmla="*/ 2147483647 w 201"/>
                    <a:gd name="T31" fmla="*/ 2147483647 h 152"/>
                    <a:gd name="T32" fmla="*/ 2147483647 w 201"/>
                    <a:gd name="T33" fmla="*/ 2147483647 h 152"/>
                    <a:gd name="T34" fmla="*/ 2147483647 w 201"/>
                    <a:gd name="T35" fmla="*/ 2147483647 h 152"/>
                    <a:gd name="T36" fmla="*/ 2147483647 w 201"/>
                    <a:gd name="T37" fmla="*/ 2147483647 h 152"/>
                    <a:gd name="T38" fmla="*/ 0 w 201"/>
                    <a:gd name="T39" fmla="*/ 2147483647 h 152"/>
                    <a:gd name="T40" fmla="*/ 2147483647 w 201"/>
                    <a:gd name="T41" fmla="*/ 2147483647 h 152"/>
                    <a:gd name="T42" fmla="*/ 2147483647 w 201"/>
                    <a:gd name="T43" fmla="*/ 2147483647 h 152"/>
                    <a:gd name="T44" fmla="*/ 2147483647 w 201"/>
                    <a:gd name="T45" fmla="*/ 2147483647 h 152"/>
                    <a:gd name="T46" fmla="*/ 2147483647 w 201"/>
                    <a:gd name="T47" fmla="*/ 2147483647 h 1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"/>
                    <a:gd name="T73" fmla="*/ 0 h 152"/>
                    <a:gd name="T74" fmla="*/ 201 w 201"/>
                    <a:gd name="T75" fmla="*/ 152 h 15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" h="152">
                      <a:moveTo>
                        <a:pt x="40" y="152"/>
                      </a:moveTo>
                      <a:lnTo>
                        <a:pt x="48" y="136"/>
                      </a:lnTo>
                      <a:lnTo>
                        <a:pt x="64" y="136"/>
                      </a:lnTo>
                      <a:lnTo>
                        <a:pt x="89" y="144"/>
                      </a:lnTo>
                      <a:lnTo>
                        <a:pt x="105" y="136"/>
                      </a:lnTo>
                      <a:lnTo>
                        <a:pt x="129" y="136"/>
                      </a:lnTo>
                      <a:lnTo>
                        <a:pt x="153" y="136"/>
                      </a:lnTo>
                      <a:lnTo>
                        <a:pt x="169" y="120"/>
                      </a:lnTo>
                      <a:lnTo>
                        <a:pt x="193" y="96"/>
                      </a:lnTo>
                      <a:lnTo>
                        <a:pt x="201" y="48"/>
                      </a:lnTo>
                      <a:lnTo>
                        <a:pt x="193" y="40"/>
                      </a:lnTo>
                      <a:lnTo>
                        <a:pt x="185" y="16"/>
                      </a:lnTo>
                      <a:lnTo>
                        <a:pt x="177" y="8"/>
                      </a:lnTo>
                      <a:lnTo>
                        <a:pt x="145" y="0"/>
                      </a:lnTo>
                      <a:lnTo>
                        <a:pt x="73" y="48"/>
                      </a:lnTo>
                      <a:lnTo>
                        <a:pt x="48" y="64"/>
                      </a:lnTo>
                      <a:lnTo>
                        <a:pt x="48" y="96"/>
                      </a:lnTo>
                      <a:lnTo>
                        <a:pt x="40" y="112"/>
                      </a:lnTo>
                      <a:lnTo>
                        <a:pt x="16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0" y="1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729">
                  <a:extLst>
                    <a:ext uri="{FF2B5EF4-FFF2-40B4-BE49-F238E27FC236}">
                      <a16:creationId xmlns:a16="http://schemas.microsoft.com/office/drawing/2014/main" id="{D10481A4-B875-4492-B11A-9A0C5D5E06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4541" y="4662924"/>
                  <a:ext cx="568693" cy="496010"/>
                </a:xfrm>
                <a:custGeom>
                  <a:avLst/>
                  <a:gdLst>
                    <a:gd name="T0" fmla="*/ 2147483647 w 208"/>
                    <a:gd name="T1" fmla="*/ 2147483647 h 192"/>
                    <a:gd name="T2" fmla="*/ 2147483647 w 208"/>
                    <a:gd name="T3" fmla="*/ 2147483647 h 192"/>
                    <a:gd name="T4" fmla="*/ 2147483647 w 208"/>
                    <a:gd name="T5" fmla="*/ 2147483647 h 192"/>
                    <a:gd name="T6" fmla="*/ 2147483647 w 208"/>
                    <a:gd name="T7" fmla="*/ 2147483647 h 192"/>
                    <a:gd name="T8" fmla="*/ 2147483647 w 208"/>
                    <a:gd name="T9" fmla="*/ 2147483647 h 192"/>
                    <a:gd name="T10" fmla="*/ 2147483647 w 208"/>
                    <a:gd name="T11" fmla="*/ 2147483647 h 192"/>
                    <a:gd name="T12" fmla="*/ 2147483647 w 208"/>
                    <a:gd name="T13" fmla="*/ 2147483647 h 192"/>
                    <a:gd name="T14" fmla="*/ 2147483647 w 208"/>
                    <a:gd name="T15" fmla="*/ 2147483647 h 192"/>
                    <a:gd name="T16" fmla="*/ 2147483647 w 208"/>
                    <a:gd name="T17" fmla="*/ 2147483647 h 192"/>
                    <a:gd name="T18" fmla="*/ 2147483647 w 208"/>
                    <a:gd name="T19" fmla="*/ 2147483647 h 192"/>
                    <a:gd name="T20" fmla="*/ 2147483647 w 208"/>
                    <a:gd name="T21" fmla="*/ 2147483647 h 192"/>
                    <a:gd name="T22" fmla="*/ 2147483647 w 208"/>
                    <a:gd name="T23" fmla="*/ 0 h 192"/>
                    <a:gd name="T24" fmla="*/ 2147483647 w 208"/>
                    <a:gd name="T25" fmla="*/ 0 h 192"/>
                    <a:gd name="T26" fmla="*/ 2147483647 w 208"/>
                    <a:gd name="T27" fmla="*/ 2147483647 h 192"/>
                    <a:gd name="T28" fmla="*/ 2147483647 w 208"/>
                    <a:gd name="T29" fmla="*/ 2147483647 h 192"/>
                    <a:gd name="T30" fmla="*/ 2147483647 w 208"/>
                    <a:gd name="T31" fmla="*/ 2147483647 h 192"/>
                    <a:gd name="T32" fmla="*/ 2147483647 w 208"/>
                    <a:gd name="T33" fmla="*/ 2147483647 h 192"/>
                    <a:gd name="T34" fmla="*/ 2147483647 w 208"/>
                    <a:gd name="T35" fmla="*/ 2147483647 h 192"/>
                    <a:gd name="T36" fmla="*/ 0 w 208"/>
                    <a:gd name="T37" fmla="*/ 2147483647 h 192"/>
                    <a:gd name="T38" fmla="*/ 2147483647 w 208"/>
                    <a:gd name="T39" fmla="*/ 2147483647 h 192"/>
                    <a:gd name="T40" fmla="*/ 2147483647 w 208"/>
                    <a:gd name="T41" fmla="*/ 2147483647 h 192"/>
                    <a:gd name="T42" fmla="*/ 2147483647 w 208"/>
                    <a:gd name="T43" fmla="*/ 2147483647 h 192"/>
                    <a:gd name="T44" fmla="*/ 2147483647 w 208"/>
                    <a:gd name="T45" fmla="*/ 2147483647 h 192"/>
                    <a:gd name="T46" fmla="*/ 2147483647 w 208"/>
                    <a:gd name="T47" fmla="*/ 2147483647 h 192"/>
                    <a:gd name="T48" fmla="*/ 2147483647 w 208"/>
                    <a:gd name="T49" fmla="*/ 2147483647 h 192"/>
                    <a:gd name="T50" fmla="*/ 2147483647 w 208"/>
                    <a:gd name="T51" fmla="*/ 2147483647 h 192"/>
                    <a:gd name="T52" fmla="*/ 2147483647 w 208"/>
                    <a:gd name="T53" fmla="*/ 2147483647 h 192"/>
                    <a:gd name="T54" fmla="*/ 2147483647 w 208"/>
                    <a:gd name="T55" fmla="*/ 2147483647 h 192"/>
                    <a:gd name="T56" fmla="*/ 2147483647 w 208"/>
                    <a:gd name="T57" fmla="*/ 2147483647 h 192"/>
                    <a:gd name="T58" fmla="*/ 2147483647 w 208"/>
                    <a:gd name="T59" fmla="*/ 2147483647 h 192"/>
                    <a:gd name="T60" fmla="*/ 2147483647 w 208"/>
                    <a:gd name="T61" fmla="*/ 2147483647 h 192"/>
                    <a:gd name="T62" fmla="*/ 2147483647 w 208"/>
                    <a:gd name="T63" fmla="*/ 2147483647 h 192"/>
                    <a:gd name="T64" fmla="*/ 2147483647 w 208"/>
                    <a:gd name="T65" fmla="*/ 2147483647 h 19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8"/>
                    <a:gd name="T100" fmla="*/ 0 h 192"/>
                    <a:gd name="T101" fmla="*/ 208 w 208"/>
                    <a:gd name="T102" fmla="*/ 192 h 19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8" h="192">
                      <a:moveTo>
                        <a:pt x="96" y="176"/>
                      </a:moveTo>
                      <a:lnTo>
                        <a:pt x="112" y="160"/>
                      </a:lnTo>
                      <a:lnTo>
                        <a:pt x="128" y="144"/>
                      </a:lnTo>
                      <a:lnTo>
                        <a:pt x="152" y="128"/>
                      </a:lnTo>
                      <a:lnTo>
                        <a:pt x="160" y="128"/>
                      </a:lnTo>
                      <a:lnTo>
                        <a:pt x="176" y="128"/>
                      </a:lnTo>
                      <a:lnTo>
                        <a:pt x="200" y="128"/>
                      </a:lnTo>
                      <a:lnTo>
                        <a:pt x="208" y="112"/>
                      </a:lnTo>
                      <a:lnTo>
                        <a:pt x="208" y="80"/>
                      </a:lnTo>
                      <a:lnTo>
                        <a:pt x="200" y="80"/>
                      </a:lnTo>
                      <a:lnTo>
                        <a:pt x="192" y="72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88" y="112"/>
                      </a:lnTo>
                      <a:lnTo>
                        <a:pt x="96" y="120"/>
                      </a:lnTo>
                      <a:lnTo>
                        <a:pt x="80" y="128"/>
                      </a:lnTo>
                      <a:lnTo>
                        <a:pt x="24" y="128"/>
                      </a:lnTo>
                      <a:lnTo>
                        <a:pt x="16" y="120"/>
                      </a:lnTo>
                      <a:lnTo>
                        <a:pt x="0" y="136"/>
                      </a:lnTo>
                      <a:lnTo>
                        <a:pt x="8" y="152"/>
                      </a:lnTo>
                      <a:lnTo>
                        <a:pt x="16" y="168"/>
                      </a:lnTo>
                      <a:lnTo>
                        <a:pt x="8" y="168"/>
                      </a:lnTo>
                      <a:lnTo>
                        <a:pt x="24" y="168"/>
                      </a:lnTo>
                      <a:lnTo>
                        <a:pt x="40" y="168"/>
                      </a:lnTo>
                      <a:lnTo>
                        <a:pt x="48" y="176"/>
                      </a:lnTo>
                      <a:lnTo>
                        <a:pt x="56" y="192"/>
                      </a:lnTo>
                      <a:lnTo>
                        <a:pt x="64" y="192"/>
                      </a:lnTo>
                      <a:lnTo>
                        <a:pt x="72" y="192"/>
                      </a:lnTo>
                      <a:lnTo>
                        <a:pt x="80" y="192"/>
                      </a:lnTo>
                      <a:lnTo>
                        <a:pt x="88" y="192"/>
                      </a:lnTo>
                      <a:lnTo>
                        <a:pt x="96" y="192"/>
                      </a:lnTo>
                      <a:lnTo>
                        <a:pt x="96" y="184"/>
                      </a:lnTo>
                      <a:lnTo>
                        <a:pt x="96" y="17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730">
                  <a:extLst>
                    <a:ext uri="{FF2B5EF4-FFF2-40B4-BE49-F238E27FC236}">
                      <a16:creationId xmlns:a16="http://schemas.microsoft.com/office/drawing/2014/main" id="{22285FBE-6AC8-44D6-8A86-C5219057A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2271" y="5116721"/>
                  <a:ext cx="327836" cy="434801"/>
                </a:xfrm>
                <a:custGeom>
                  <a:avLst/>
                  <a:gdLst>
                    <a:gd name="T0" fmla="*/ 2147483647 w 120"/>
                    <a:gd name="T1" fmla="*/ 2147483647 h 168"/>
                    <a:gd name="T2" fmla="*/ 2147483647 w 120"/>
                    <a:gd name="T3" fmla="*/ 2147483647 h 168"/>
                    <a:gd name="T4" fmla="*/ 2147483647 w 120"/>
                    <a:gd name="T5" fmla="*/ 2147483647 h 168"/>
                    <a:gd name="T6" fmla="*/ 2147483647 w 120"/>
                    <a:gd name="T7" fmla="*/ 2147483647 h 168"/>
                    <a:gd name="T8" fmla="*/ 2147483647 w 120"/>
                    <a:gd name="T9" fmla="*/ 2147483647 h 168"/>
                    <a:gd name="T10" fmla="*/ 2147483647 w 120"/>
                    <a:gd name="T11" fmla="*/ 2147483647 h 168"/>
                    <a:gd name="T12" fmla="*/ 2147483647 w 120"/>
                    <a:gd name="T13" fmla="*/ 2147483647 h 168"/>
                    <a:gd name="T14" fmla="*/ 2147483647 w 120"/>
                    <a:gd name="T15" fmla="*/ 2147483647 h 168"/>
                    <a:gd name="T16" fmla="*/ 2147483647 w 120"/>
                    <a:gd name="T17" fmla="*/ 2147483647 h 168"/>
                    <a:gd name="T18" fmla="*/ 2147483647 w 120"/>
                    <a:gd name="T19" fmla="*/ 2147483647 h 168"/>
                    <a:gd name="T20" fmla="*/ 2147483647 w 120"/>
                    <a:gd name="T21" fmla="*/ 2147483647 h 168"/>
                    <a:gd name="T22" fmla="*/ 2147483647 w 120"/>
                    <a:gd name="T23" fmla="*/ 2147483647 h 168"/>
                    <a:gd name="T24" fmla="*/ 0 w 120"/>
                    <a:gd name="T25" fmla="*/ 2147483647 h 168"/>
                    <a:gd name="T26" fmla="*/ 0 w 120"/>
                    <a:gd name="T27" fmla="*/ 2147483647 h 168"/>
                    <a:gd name="T28" fmla="*/ 2147483647 w 120"/>
                    <a:gd name="T29" fmla="*/ 2147483647 h 168"/>
                    <a:gd name="T30" fmla="*/ 2147483647 w 120"/>
                    <a:gd name="T31" fmla="*/ 2147483647 h 168"/>
                    <a:gd name="T32" fmla="*/ 2147483647 w 120"/>
                    <a:gd name="T33" fmla="*/ 2147483647 h 168"/>
                    <a:gd name="T34" fmla="*/ 2147483647 w 120"/>
                    <a:gd name="T35" fmla="*/ 2147483647 h 168"/>
                    <a:gd name="T36" fmla="*/ 2147483647 w 120"/>
                    <a:gd name="T37" fmla="*/ 2147483647 h 168"/>
                    <a:gd name="T38" fmla="*/ 2147483647 w 120"/>
                    <a:gd name="T39" fmla="*/ 0 h 168"/>
                    <a:gd name="T40" fmla="*/ 2147483647 w 120"/>
                    <a:gd name="T41" fmla="*/ 2147483647 h 1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20"/>
                    <a:gd name="T64" fmla="*/ 0 h 168"/>
                    <a:gd name="T65" fmla="*/ 120 w 120"/>
                    <a:gd name="T66" fmla="*/ 168 h 1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20" h="168">
                      <a:moveTo>
                        <a:pt x="48" y="16"/>
                      </a:moveTo>
                      <a:lnTo>
                        <a:pt x="32" y="8"/>
                      </a:lnTo>
                      <a:lnTo>
                        <a:pt x="16" y="16"/>
                      </a:lnTo>
                      <a:lnTo>
                        <a:pt x="24" y="24"/>
                      </a:lnTo>
                      <a:lnTo>
                        <a:pt x="56" y="40"/>
                      </a:lnTo>
                      <a:lnTo>
                        <a:pt x="80" y="48"/>
                      </a:lnTo>
                      <a:lnTo>
                        <a:pt x="48" y="80"/>
                      </a:lnTo>
                      <a:lnTo>
                        <a:pt x="24" y="88"/>
                      </a:lnTo>
                      <a:lnTo>
                        <a:pt x="8" y="96"/>
                      </a:lnTo>
                      <a:lnTo>
                        <a:pt x="16" y="104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0" y="112"/>
                      </a:lnTo>
                      <a:lnTo>
                        <a:pt x="0" y="152"/>
                      </a:lnTo>
                      <a:lnTo>
                        <a:pt x="8" y="168"/>
                      </a:lnTo>
                      <a:lnTo>
                        <a:pt x="24" y="136"/>
                      </a:lnTo>
                      <a:lnTo>
                        <a:pt x="56" y="120"/>
                      </a:lnTo>
                      <a:lnTo>
                        <a:pt x="88" y="88"/>
                      </a:lnTo>
                      <a:lnTo>
                        <a:pt x="112" y="32"/>
                      </a:lnTo>
                      <a:lnTo>
                        <a:pt x="120" y="0"/>
                      </a:lnTo>
                      <a:lnTo>
                        <a:pt x="48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731">
                  <a:extLst>
                    <a:ext uri="{FF2B5EF4-FFF2-40B4-BE49-F238E27FC236}">
                      <a16:creationId xmlns:a16="http://schemas.microsoft.com/office/drawing/2014/main" id="{994F2C90-C9CF-4148-B524-2CF2CCCE9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4703026"/>
                  <a:ext cx="548623" cy="392588"/>
                </a:xfrm>
                <a:custGeom>
                  <a:avLst/>
                  <a:gdLst>
                    <a:gd name="T0" fmla="*/ 2147483647 w 201"/>
                    <a:gd name="T1" fmla="*/ 2147483647 h 152"/>
                    <a:gd name="T2" fmla="*/ 2147483647 w 201"/>
                    <a:gd name="T3" fmla="*/ 2147483647 h 152"/>
                    <a:gd name="T4" fmla="*/ 2147483647 w 201"/>
                    <a:gd name="T5" fmla="*/ 2147483647 h 152"/>
                    <a:gd name="T6" fmla="*/ 2147483647 w 201"/>
                    <a:gd name="T7" fmla="*/ 2147483647 h 152"/>
                    <a:gd name="T8" fmla="*/ 2147483647 w 201"/>
                    <a:gd name="T9" fmla="*/ 2147483647 h 152"/>
                    <a:gd name="T10" fmla="*/ 2147483647 w 201"/>
                    <a:gd name="T11" fmla="*/ 2147483647 h 152"/>
                    <a:gd name="T12" fmla="*/ 2147483647 w 201"/>
                    <a:gd name="T13" fmla="*/ 2147483647 h 152"/>
                    <a:gd name="T14" fmla="*/ 2147483647 w 201"/>
                    <a:gd name="T15" fmla="*/ 2147483647 h 152"/>
                    <a:gd name="T16" fmla="*/ 2147483647 w 201"/>
                    <a:gd name="T17" fmla="*/ 2147483647 h 152"/>
                    <a:gd name="T18" fmla="*/ 2147483647 w 201"/>
                    <a:gd name="T19" fmla="*/ 2147483647 h 152"/>
                    <a:gd name="T20" fmla="*/ 2147483647 w 201"/>
                    <a:gd name="T21" fmla="*/ 2147483647 h 152"/>
                    <a:gd name="T22" fmla="*/ 2147483647 w 201"/>
                    <a:gd name="T23" fmla="*/ 2147483647 h 152"/>
                    <a:gd name="T24" fmla="*/ 2147483647 w 201"/>
                    <a:gd name="T25" fmla="*/ 2147483647 h 152"/>
                    <a:gd name="T26" fmla="*/ 2147483647 w 201"/>
                    <a:gd name="T27" fmla="*/ 2147483647 h 152"/>
                    <a:gd name="T28" fmla="*/ 2147483647 w 201"/>
                    <a:gd name="T29" fmla="*/ 2147483647 h 152"/>
                    <a:gd name="T30" fmla="*/ 2147483647 w 201"/>
                    <a:gd name="T31" fmla="*/ 0 h 152"/>
                    <a:gd name="T32" fmla="*/ 2147483647 w 201"/>
                    <a:gd name="T33" fmla="*/ 2147483647 h 152"/>
                    <a:gd name="T34" fmla="*/ 2147483647 w 201"/>
                    <a:gd name="T35" fmla="*/ 2147483647 h 152"/>
                    <a:gd name="T36" fmla="*/ 2147483647 w 201"/>
                    <a:gd name="T37" fmla="*/ 2147483647 h 152"/>
                    <a:gd name="T38" fmla="*/ 2147483647 w 201"/>
                    <a:gd name="T39" fmla="*/ 2147483647 h 152"/>
                    <a:gd name="T40" fmla="*/ 2147483647 w 201"/>
                    <a:gd name="T41" fmla="*/ 2147483647 h 152"/>
                    <a:gd name="T42" fmla="*/ 2147483647 w 201"/>
                    <a:gd name="T43" fmla="*/ 2147483647 h 152"/>
                    <a:gd name="T44" fmla="*/ 0 w 201"/>
                    <a:gd name="T45" fmla="*/ 2147483647 h 152"/>
                    <a:gd name="T46" fmla="*/ 2147483647 w 201"/>
                    <a:gd name="T47" fmla="*/ 2147483647 h 152"/>
                    <a:gd name="T48" fmla="*/ 2147483647 w 201"/>
                    <a:gd name="T49" fmla="*/ 2147483647 h 152"/>
                    <a:gd name="T50" fmla="*/ 2147483647 w 201"/>
                    <a:gd name="T51" fmla="*/ 2147483647 h 152"/>
                    <a:gd name="T52" fmla="*/ 2147483647 w 201"/>
                    <a:gd name="T53" fmla="*/ 2147483647 h 152"/>
                    <a:gd name="T54" fmla="*/ 2147483647 w 201"/>
                    <a:gd name="T55" fmla="*/ 2147483647 h 152"/>
                    <a:gd name="T56" fmla="*/ 2147483647 w 201"/>
                    <a:gd name="T57" fmla="*/ 2147483647 h 152"/>
                    <a:gd name="T58" fmla="*/ 2147483647 w 201"/>
                    <a:gd name="T59" fmla="*/ 2147483647 h 152"/>
                    <a:gd name="T60" fmla="*/ 2147483647 w 201"/>
                    <a:gd name="T61" fmla="*/ 2147483647 h 152"/>
                    <a:gd name="T62" fmla="*/ 2147483647 w 201"/>
                    <a:gd name="T63" fmla="*/ 2147483647 h 152"/>
                    <a:gd name="T64" fmla="*/ 2147483647 w 201"/>
                    <a:gd name="T65" fmla="*/ 2147483647 h 152"/>
                    <a:gd name="T66" fmla="*/ 2147483647 w 201"/>
                    <a:gd name="T67" fmla="*/ 2147483647 h 152"/>
                    <a:gd name="T68" fmla="*/ 2147483647 w 201"/>
                    <a:gd name="T69" fmla="*/ 2147483647 h 152"/>
                    <a:gd name="T70" fmla="*/ 2147483647 w 201"/>
                    <a:gd name="T71" fmla="*/ 2147483647 h 152"/>
                    <a:gd name="T72" fmla="*/ 2147483647 w 201"/>
                    <a:gd name="T73" fmla="*/ 2147483647 h 152"/>
                    <a:gd name="T74" fmla="*/ 2147483647 w 201"/>
                    <a:gd name="T75" fmla="*/ 2147483647 h 152"/>
                    <a:gd name="T76" fmla="*/ 2147483647 w 201"/>
                    <a:gd name="T77" fmla="*/ 2147483647 h 152"/>
                    <a:gd name="T78" fmla="*/ 2147483647 w 201"/>
                    <a:gd name="T79" fmla="*/ 2147483647 h 152"/>
                    <a:gd name="T80" fmla="*/ 2147483647 w 201"/>
                    <a:gd name="T81" fmla="*/ 2147483647 h 152"/>
                    <a:gd name="T82" fmla="*/ 2147483647 w 201"/>
                    <a:gd name="T83" fmla="*/ 2147483647 h 152"/>
                    <a:gd name="T84" fmla="*/ 2147483647 w 201"/>
                    <a:gd name="T85" fmla="*/ 0 h 152"/>
                    <a:gd name="T86" fmla="*/ 2147483647 w 201"/>
                    <a:gd name="T87" fmla="*/ 2147483647 h 152"/>
                    <a:gd name="T88" fmla="*/ 2147483647 w 201"/>
                    <a:gd name="T89" fmla="*/ 2147483647 h 152"/>
                    <a:gd name="T90" fmla="*/ 2147483647 w 201"/>
                    <a:gd name="T91" fmla="*/ 2147483647 h 152"/>
                    <a:gd name="T92" fmla="*/ 2147483647 w 201"/>
                    <a:gd name="T93" fmla="*/ 2147483647 h 152"/>
                    <a:gd name="T94" fmla="*/ 2147483647 w 201"/>
                    <a:gd name="T95" fmla="*/ 2147483647 h 152"/>
                    <a:gd name="T96" fmla="*/ 2147483647 w 201"/>
                    <a:gd name="T97" fmla="*/ 2147483647 h 152"/>
                    <a:gd name="T98" fmla="*/ 0 w 201"/>
                    <a:gd name="T99" fmla="*/ 2147483647 h 152"/>
                    <a:gd name="T100" fmla="*/ 2147483647 w 201"/>
                    <a:gd name="T101" fmla="*/ 2147483647 h 152"/>
                    <a:gd name="T102" fmla="*/ 2147483647 w 201"/>
                    <a:gd name="T103" fmla="*/ 2147483647 h 152"/>
                    <a:gd name="T104" fmla="*/ 2147483647 w 201"/>
                    <a:gd name="T105" fmla="*/ 2147483647 h 152"/>
                    <a:gd name="T106" fmla="*/ 2147483647 w 201"/>
                    <a:gd name="T107" fmla="*/ 2147483647 h 152"/>
                    <a:gd name="T108" fmla="*/ 2147483647 w 201"/>
                    <a:gd name="T109" fmla="*/ 2147483647 h 15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01"/>
                    <a:gd name="T166" fmla="*/ 0 h 152"/>
                    <a:gd name="T167" fmla="*/ 201 w 201"/>
                    <a:gd name="T168" fmla="*/ 152 h 15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01" h="152">
                      <a:moveTo>
                        <a:pt x="40" y="152"/>
                      </a:moveTo>
                      <a:lnTo>
                        <a:pt x="48" y="136"/>
                      </a:lnTo>
                      <a:lnTo>
                        <a:pt x="64" y="136"/>
                      </a:lnTo>
                      <a:lnTo>
                        <a:pt x="89" y="144"/>
                      </a:lnTo>
                      <a:lnTo>
                        <a:pt x="105" y="136"/>
                      </a:lnTo>
                      <a:lnTo>
                        <a:pt x="129" y="136"/>
                      </a:lnTo>
                      <a:lnTo>
                        <a:pt x="153" y="136"/>
                      </a:lnTo>
                      <a:lnTo>
                        <a:pt x="169" y="120"/>
                      </a:lnTo>
                      <a:lnTo>
                        <a:pt x="193" y="96"/>
                      </a:lnTo>
                      <a:lnTo>
                        <a:pt x="201" y="48"/>
                      </a:lnTo>
                      <a:lnTo>
                        <a:pt x="193" y="40"/>
                      </a:lnTo>
                      <a:lnTo>
                        <a:pt x="185" y="16"/>
                      </a:lnTo>
                      <a:lnTo>
                        <a:pt x="177" y="8"/>
                      </a:lnTo>
                      <a:lnTo>
                        <a:pt x="145" y="0"/>
                      </a:lnTo>
                      <a:lnTo>
                        <a:pt x="73" y="48"/>
                      </a:lnTo>
                      <a:lnTo>
                        <a:pt x="48" y="64"/>
                      </a:lnTo>
                      <a:lnTo>
                        <a:pt x="48" y="96"/>
                      </a:lnTo>
                      <a:lnTo>
                        <a:pt x="40" y="112"/>
                      </a:lnTo>
                      <a:lnTo>
                        <a:pt x="16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0" y="152"/>
                      </a:lnTo>
                      <a:lnTo>
                        <a:pt x="48" y="136"/>
                      </a:lnTo>
                      <a:lnTo>
                        <a:pt x="64" y="136"/>
                      </a:lnTo>
                      <a:lnTo>
                        <a:pt x="89" y="144"/>
                      </a:lnTo>
                      <a:lnTo>
                        <a:pt x="105" y="136"/>
                      </a:lnTo>
                      <a:lnTo>
                        <a:pt x="129" y="136"/>
                      </a:lnTo>
                      <a:lnTo>
                        <a:pt x="153" y="136"/>
                      </a:lnTo>
                      <a:lnTo>
                        <a:pt x="169" y="120"/>
                      </a:lnTo>
                      <a:lnTo>
                        <a:pt x="193" y="96"/>
                      </a:lnTo>
                      <a:lnTo>
                        <a:pt x="201" y="48"/>
                      </a:lnTo>
                      <a:lnTo>
                        <a:pt x="193" y="40"/>
                      </a:lnTo>
                      <a:lnTo>
                        <a:pt x="185" y="16"/>
                      </a:lnTo>
                      <a:lnTo>
                        <a:pt x="177" y="8"/>
                      </a:lnTo>
                      <a:lnTo>
                        <a:pt x="145" y="0"/>
                      </a:lnTo>
                      <a:lnTo>
                        <a:pt x="73" y="48"/>
                      </a:lnTo>
                      <a:lnTo>
                        <a:pt x="48" y="64"/>
                      </a:lnTo>
                      <a:lnTo>
                        <a:pt x="48" y="96"/>
                      </a:lnTo>
                      <a:lnTo>
                        <a:pt x="40" y="112"/>
                      </a:lnTo>
                      <a:lnTo>
                        <a:pt x="16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24" y="144"/>
                      </a:lnTo>
                      <a:lnTo>
                        <a:pt x="32" y="144"/>
                      </a:lnTo>
                      <a:lnTo>
                        <a:pt x="40" y="15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732">
                  <a:extLst>
                    <a:ext uri="{FF2B5EF4-FFF2-40B4-BE49-F238E27FC236}">
                      <a16:creationId xmlns:a16="http://schemas.microsoft.com/office/drawing/2014/main" id="{ADC28334-26E2-444A-8892-F43D282B89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2271" y="5116721"/>
                  <a:ext cx="327836" cy="434801"/>
                </a:xfrm>
                <a:custGeom>
                  <a:avLst/>
                  <a:gdLst>
                    <a:gd name="T0" fmla="*/ 2147483647 w 120"/>
                    <a:gd name="T1" fmla="*/ 2147483647 h 168"/>
                    <a:gd name="T2" fmla="*/ 2147483647 w 120"/>
                    <a:gd name="T3" fmla="*/ 2147483647 h 168"/>
                    <a:gd name="T4" fmla="*/ 2147483647 w 120"/>
                    <a:gd name="T5" fmla="*/ 2147483647 h 168"/>
                    <a:gd name="T6" fmla="*/ 2147483647 w 120"/>
                    <a:gd name="T7" fmla="*/ 2147483647 h 168"/>
                    <a:gd name="T8" fmla="*/ 2147483647 w 120"/>
                    <a:gd name="T9" fmla="*/ 2147483647 h 168"/>
                    <a:gd name="T10" fmla="*/ 2147483647 w 120"/>
                    <a:gd name="T11" fmla="*/ 2147483647 h 168"/>
                    <a:gd name="T12" fmla="*/ 2147483647 w 120"/>
                    <a:gd name="T13" fmla="*/ 2147483647 h 168"/>
                    <a:gd name="T14" fmla="*/ 2147483647 w 120"/>
                    <a:gd name="T15" fmla="*/ 2147483647 h 168"/>
                    <a:gd name="T16" fmla="*/ 2147483647 w 120"/>
                    <a:gd name="T17" fmla="*/ 2147483647 h 168"/>
                    <a:gd name="T18" fmla="*/ 2147483647 w 120"/>
                    <a:gd name="T19" fmla="*/ 2147483647 h 168"/>
                    <a:gd name="T20" fmla="*/ 2147483647 w 120"/>
                    <a:gd name="T21" fmla="*/ 2147483647 h 168"/>
                    <a:gd name="T22" fmla="*/ 2147483647 w 120"/>
                    <a:gd name="T23" fmla="*/ 2147483647 h 168"/>
                    <a:gd name="T24" fmla="*/ 2147483647 w 120"/>
                    <a:gd name="T25" fmla="*/ 2147483647 h 168"/>
                    <a:gd name="T26" fmla="*/ 0 w 120"/>
                    <a:gd name="T27" fmla="*/ 2147483647 h 168"/>
                    <a:gd name="T28" fmla="*/ 0 w 120"/>
                    <a:gd name="T29" fmla="*/ 2147483647 h 168"/>
                    <a:gd name="T30" fmla="*/ 2147483647 w 120"/>
                    <a:gd name="T31" fmla="*/ 2147483647 h 168"/>
                    <a:gd name="T32" fmla="*/ 2147483647 w 120"/>
                    <a:gd name="T33" fmla="*/ 2147483647 h 168"/>
                    <a:gd name="T34" fmla="*/ 2147483647 w 120"/>
                    <a:gd name="T35" fmla="*/ 2147483647 h 168"/>
                    <a:gd name="T36" fmla="*/ 2147483647 w 120"/>
                    <a:gd name="T37" fmla="*/ 2147483647 h 168"/>
                    <a:gd name="T38" fmla="*/ 2147483647 w 120"/>
                    <a:gd name="T39" fmla="*/ 2147483647 h 168"/>
                    <a:gd name="T40" fmla="*/ 2147483647 w 120"/>
                    <a:gd name="T41" fmla="*/ 0 h 168"/>
                    <a:gd name="T42" fmla="*/ 2147483647 w 120"/>
                    <a:gd name="T43" fmla="*/ 2147483647 h 16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0"/>
                    <a:gd name="T67" fmla="*/ 0 h 168"/>
                    <a:gd name="T68" fmla="*/ 120 w 120"/>
                    <a:gd name="T69" fmla="*/ 168 h 16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0" h="168">
                      <a:moveTo>
                        <a:pt x="48" y="16"/>
                      </a:moveTo>
                      <a:lnTo>
                        <a:pt x="32" y="8"/>
                      </a:lnTo>
                      <a:lnTo>
                        <a:pt x="16" y="16"/>
                      </a:lnTo>
                      <a:lnTo>
                        <a:pt x="24" y="24"/>
                      </a:lnTo>
                      <a:lnTo>
                        <a:pt x="56" y="40"/>
                      </a:lnTo>
                      <a:lnTo>
                        <a:pt x="80" y="48"/>
                      </a:lnTo>
                      <a:lnTo>
                        <a:pt x="48" y="80"/>
                      </a:lnTo>
                      <a:lnTo>
                        <a:pt x="24" y="88"/>
                      </a:lnTo>
                      <a:lnTo>
                        <a:pt x="8" y="96"/>
                      </a:lnTo>
                      <a:lnTo>
                        <a:pt x="16" y="104"/>
                      </a:lnTo>
                      <a:lnTo>
                        <a:pt x="8" y="96"/>
                      </a:lnTo>
                      <a:lnTo>
                        <a:pt x="8" y="104"/>
                      </a:lnTo>
                      <a:lnTo>
                        <a:pt x="0" y="112"/>
                      </a:lnTo>
                      <a:lnTo>
                        <a:pt x="0" y="152"/>
                      </a:lnTo>
                      <a:lnTo>
                        <a:pt x="8" y="168"/>
                      </a:lnTo>
                      <a:lnTo>
                        <a:pt x="24" y="136"/>
                      </a:lnTo>
                      <a:lnTo>
                        <a:pt x="56" y="120"/>
                      </a:lnTo>
                      <a:lnTo>
                        <a:pt x="88" y="88"/>
                      </a:lnTo>
                      <a:lnTo>
                        <a:pt x="112" y="32"/>
                      </a:lnTo>
                      <a:lnTo>
                        <a:pt x="120" y="0"/>
                      </a:lnTo>
                      <a:lnTo>
                        <a:pt x="48" y="1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733">
                  <a:extLst>
                    <a:ext uri="{FF2B5EF4-FFF2-40B4-BE49-F238E27FC236}">
                      <a16:creationId xmlns:a16="http://schemas.microsoft.com/office/drawing/2014/main" id="{6BA3E420-8B48-4377-A2FF-FD4077B20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3371" y="5095614"/>
                  <a:ext cx="44603" cy="166745"/>
                </a:xfrm>
                <a:custGeom>
                  <a:avLst/>
                  <a:gdLst>
                    <a:gd name="T0" fmla="*/ 2147483647 w 16"/>
                    <a:gd name="T1" fmla="*/ 0 h 64"/>
                    <a:gd name="T2" fmla="*/ 2147483647 w 16"/>
                    <a:gd name="T3" fmla="*/ 2147483647 h 64"/>
                    <a:gd name="T4" fmla="*/ 0 w 16"/>
                    <a:gd name="T5" fmla="*/ 2147483647 h 64"/>
                    <a:gd name="T6" fmla="*/ 0 w 16"/>
                    <a:gd name="T7" fmla="*/ 2147483647 h 64"/>
                    <a:gd name="T8" fmla="*/ 2147483647 w 16"/>
                    <a:gd name="T9" fmla="*/ 2147483647 h 64"/>
                    <a:gd name="T10" fmla="*/ 2147483647 w 16"/>
                    <a:gd name="T11" fmla="*/ 2147483647 h 64"/>
                    <a:gd name="T12" fmla="*/ 2147483647 w 16"/>
                    <a:gd name="T13" fmla="*/ 0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64"/>
                    <a:gd name="T23" fmla="*/ 16 w 16"/>
                    <a:gd name="T24" fmla="*/ 64 h 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64">
                      <a:moveTo>
                        <a:pt x="8" y="0"/>
                      </a:move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8" y="64"/>
                      </a:lnTo>
                      <a:lnTo>
                        <a:pt x="16" y="6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734">
                  <a:extLst>
                    <a:ext uri="{FF2B5EF4-FFF2-40B4-BE49-F238E27FC236}">
                      <a16:creationId xmlns:a16="http://schemas.microsoft.com/office/drawing/2014/main" id="{570F7AC8-8F2B-4EA6-9B02-573D3853E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3371" y="5095614"/>
                  <a:ext cx="44603" cy="166745"/>
                </a:xfrm>
                <a:custGeom>
                  <a:avLst/>
                  <a:gdLst>
                    <a:gd name="T0" fmla="*/ 2147483647 w 16"/>
                    <a:gd name="T1" fmla="*/ 0 h 64"/>
                    <a:gd name="T2" fmla="*/ 2147483647 w 16"/>
                    <a:gd name="T3" fmla="*/ 0 h 64"/>
                    <a:gd name="T4" fmla="*/ 2147483647 w 16"/>
                    <a:gd name="T5" fmla="*/ 2147483647 h 64"/>
                    <a:gd name="T6" fmla="*/ 0 w 16"/>
                    <a:gd name="T7" fmla="*/ 2147483647 h 64"/>
                    <a:gd name="T8" fmla="*/ 0 w 16"/>
                    <a:gd name="T9" fmla="*/ 2147483647 h 64"/>
                    <a:gd name="T10" fmla="*/ 2147483647 w 16"/>
                    <a:gd name="T11" fmla="*/ 2147483647 h 64"/>
                    <a:gd name="T12" fmla="*/ 2147483647 w 16"/>
                    <a:gd name="T13" fmla="*/ 2147483647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64"/>
                    <a:gd name="T23" fmla="*/ 16 w 16"/>
                    <a:gd name="T24" fmla="*/ 64 h 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64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8" y="64"/>
                      </a:lnTo>
                      <a:lnTo>
                        <a:pt x="16" y="64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735">
                  <a:extLst>
                    <a:ext uri="{FF2B5EF4-FFF2-40B4-BE49-F238E27FC236}">
                      <a16:creationId xmlns:a16="http://schemas.microsoft.com/office/drawing/2014/main" id="{478EB925-E0C3-43C3-92B9-8D85D3826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3371" y="5095614"/>
                  <a:ext cx="44603" cy="166745"/>
                </a:xfrm>
                <a:custGeom>
                  <a:avLst/>
                  <a:gdLst>
                    <a:gd name="T0" fmla="*/ 2147483647 w 16"/>
                    <a:gd name="T1" fmla="*/ 0 h 64"/>
                    <a:gd name="T2" fmla="*/ 2147483647 w 16"/>
                    <a:gd name="T3" fmla="*/ 0 h 64"/>
                    <a:gd name="T4" fmla="*/ 2147483647 w 16"/>
                    <a:gd name="T5" fmla="*/ 2147483647 h 64"/>
                    <a:gd name="T6" fmla="*/ 0 w 16"/>
                    <a:gd name="T7" fmla="*/ 2147483647 h 64"/>
                    <a:gd name="T8" fmla="*/ 0 w 16"/>
                    <a:gd name="T9" fmla="*/ 2147483647 h 64"/>
                    <a:gd name="T10" fmla="*/ 2147483647 w 16"/>
                    <a:gd name="T11" fmla="*/ 2147483647 h 64"/>
                    <a:gd name="T12" fmla="*/ 2147483647 w 16"/>
                    <a:gd name="T13" fmla="*/ 2147483647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"/>
                    <a:gd name="T22" fmla="*/ 0 h 64"/>
                    <a:gd name="T23" fmla="*/ 16 w 16"/>
                    <a:gd name="T24" fmla="*/ 64 h 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" h="64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16" y="24"/>
                      </a:lnTo>
                      <a:lnTo>
                        <a:pt x="0" y="32"/>
                      </a:lnTo>
                      <a:lnTo>
                        <a:pt x="0" y="40"/>
                      </a:lnTo>
                      <a:lnTo>
                        <a:pt x="8" y="64"/>
                      </a:lnTo>
                      <a:lnTo>
                        <a:pt x="16" y="64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736">
                  <a:extLst>
                    <a:ext uri="{FF2B5EF4-FFF2-40B4-BE49-F238E27FC236}">
                      <a16:creationId xmlns:a16="http://schemas.microsoft.com/office/drawing/2014/main" id="{D4F81586-1AB5-4464-B822-99E7B492C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3299" y="4724133"/>
                  <a:ext cx="347906" cy="538225"/>
                </a:xfrm>
                <a:custGeom>
                  <a:avLst/>
                  <a:gdLst>
                    <a:gd name="T0" fmla="*/ 2147483647 w 128"/>
                    <a:gd name="T1" fmla="*/ 2147483647 h 208"/>
                    <a:gd name="T2" fmla="*/ 2147483647 w 128"/>
                    <a:gd name="T3" fmla="*/ 2147483647 h 208"/>
                    <a:gd name="T4" fmla="*/ 2147483647 w 128"/>
                    <a:gd name="T5" fmla="*/ 2147483647 h 208"/>
                    <a:gd name="T6" fmla="*/ 2147483647 w 128"/>
                    <a:gd name="T7" fmla="*/ 2147483647 h 208"/>
                    <a:gd name="T8" fmla="*/ 2147483647 w 128"/>
                    <a:gd name="T9" fmla="*/ 2147483647 h 208"/>
                    <a:gd name="T10" fmla="*/ 2147483647 w 128"/>
                    <a:gd name="T11" fmla="*/ 2147483647 h 208"/>
                    <a:gd name="T12" fmla="*/ 2147483647 w 128"/>
                    <a:gd name="T13" fmla="*/ 2147483647 h 208"/>
                    <a:gd name="T14" fmla="*/ 2147483647 w 128"/>
                    <a:gd name="T15" fmla="*/ 2147483647 h 208"/>
                    <a:gd name="T16" fmla="*/ 2147483647 w 128"/>
                    <a:gd name="T17" fmla="*/ 2147483647 h 208"/>
                    <a:gd name="T18" fmla="*/ 2147483647 w 128"/>
                    <a:gd name="T19" fmla="*/ 2147483647 h 208"/>
                    <a:gd name="T20" fmla="*/ 2147483647 w 128"/>
                    <a:gd name="T21" fmla="*/ 2147483647 h 208"/>
                    <a:gd name="T22" fmla="*/ 2147483647 w 128"/>
                    <a:gd name="T23" fmla="*/ 0 h 208"/>
                    <a:gd name="T24" fmla="*/ 2147483647 w 128"/>
                    <a:gd name="T25" fmla="*/ 2147483647 h 208"/>
                    <a:gd name="T26" fmla="*/ 2147483647 w 128"/>
                    <a:gd name="T27" fmla="*/ 2147483647 h 208"/>
                    <a:gd name="T28" fmla="*/ 2147483647 w 128"/>
                    <a:gd name="T29" fmla="*/ 2147483647 h 208"/>
                    <a:gd name="T30" fmla="*/ 2147483647 w 128"/>
                    <a:gd name="T31" fmla="*/ 2147483647 h 208"/>
                    <a:gd name="T32" fmla="*/ 0 w 128"/>
                    <a:gd name="T33" fmla="*/ 2147483647 h 208"/>
                    <a:gd name="T34" fmla="*/ 2147483647 w 128"/>
                    <a:gd name="T35" fmla="*/ 2147483647 h 208"/>
                    <a:gd name="T36" fmla="*/ 0 w 128"/>
                    <a:gd name="T37" fmla="*/ 2147483647 h 208"/>
                    <a:gd name="T38" fmla="*/ 2147483647 w 128"/>
                    <a:gd name="T39" fmla="*/ 2147483647 h 208"/>
                    <a:gd name="T40" fmla="*/ 2147483647 w 128"/>
                    <a:gd name="T41" fmla="*/ 2147483647 h 208"/>
                    <a:gd name="T42" fmla="*/ 2147483647 w 128"/>
                    <a:gd name="T43" fmla="*/ 2147483647 h 208"/>
                    <a:gd name="T44" fmla="*/ 2147483647 w 128"/>
                    <a:gd name="T45" fmla="*/ 2147483647 h 20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8"/>
                    <a:gd name="T70" fmla="*/ 0 h 208"/>
                    <a:gd name="T71" fmla="*/ 128 w 128"/>
                    <a:gd name="T72" fmla="*/ 208 h 20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8" h="208">
                      <a:moveTo>
                        <a:pt x="24" y="208"/>
                      </a:moveTo>
                      <a:lnTo>
                        <a:pt x="40" y="200"/>
                      </a:lnTo>
                      <a:lnTo>
                        <a:pt x="64" y="192"/>
                      </a:lnTo>
                      <a:lnTo>
                        <a:pt x="64" y="184"/>
                      </a:lnTo>
                      <a:lnTo>
                        <a:pt x="88" y="184"/>
                      </a:lnTo>
                      <a:lnTo>
                        <a:pt x="120" y="160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12" y="104"/>
                      </a:lnTo>
                      <a:lnTo>
                        <a:pt x="128" y="96"/>
                      </a:lnTo>
                      <a:lnTo>
                        <a:pt x="128" y="4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88"/>
                      </a:lnTo>
                      <a:lnTo>
                        <a:pt x="0" y="112"/>
                      </a:lnTo>
                      <a:lnTo>
                        <a:pt x="8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16" y="128"/>
                      </a:lnTo>
                      <a:lnTo>
                        <a:pt x="16" y="144"/>
                      </a:lnTo>
                      <a:lnTo>
                        <a:pt x="24" y="20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737">
                  <a:extLst>
                    <a:ext uri="{FF2B5EF4-FFF2-40B4-BE49-F238E27FC236}">
                      <a16:creationId xmlns:a16="http://schemas.microsoft.com/office/drawing/2014/main" id="{3B0F74CB-AEA3-4BCE-865A-1D0BA3C64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3299" y="4724133"/>
                  <a:ext cx="347906" cy="538225"/>
                </a:xfrm>
                <a:custGeom>
                  <a:avLst/>
                  <a:gdLst>
                    <a:gd name="T0" fmla="*/ 2147483647 w 128"/>
                    <a:gd name="T1" fmla="*/ 2147483647 h 208"/>
                    <a:gd name="T2" fmla="*/ 2147483647 w 128"/>
                    <a:gd name="T3" fmla="*/ 2147483647 h 208"/>
                    <a:gd name="T4" fmla="*/ 2147483647 w 128"/>
                    <a:gd name="T5" fmla="*/ 2147483647 h 208"/>
                    <a:gd name="T6" fmla="*/ 2147483647 w 128"/>
                    <a:gd name="T7" fmla="*/ 2147483647 h 208"/>
                    <a:gd name="T8" fmla="*/ 2147483647 w 128"/>
                    <a:gd name="T9" fmla="*/ 2147483647 h 208"/>
                    <a:gd name="T10" fmla="*/ 2147483647 w 128"/>
                    <a:gd name="T11" fmla="*/ 2147483647 h 208"/>
                    <a:gd name="T12" fmla="*/ 2147483647 w 128"/>
                    <a:gd name="T13" fmla="*/ 2147483647 h 208"/>
                    <a:gd name="T14" fmla="*/ 2147483647 w 128"/>
                    <a:gd name="T15" fmla="*/ 2147483647 h 208"/>
                    <a:gd name="T16" fmla="*/ 2147483647 w 128"/>
                    <a:gd name="T17" fmla="*/ 2147483647 h 208"/>
                    <a:gd name="T18" fmla="*/ 2147483647 w 128"/>
                    <a:gd name="T19" fmla="*/ 2147483647 h 208"/>
                    <a:gd name="T20" fmla="*/ 2147483647 w 128"/>
                    <a:gd name="T21" fmla="*/ 2147483647 h 208"/>
                    <a:gd name="T22" fmla="*/ 2147483647 w 128"/>
                    <a:gd name="T23" fmla="*/ 2147483647 h 208"/>
                    <a:gd name="T24" fmla="*/ 2147483647 w 128"/>
                    <a:gd name="T25" fmla="*/ 0 h 208"/>
                    <a:gd name="T26" fmla="*/ 2147483647 w 128"/>
                    <a:gd name="T27" fmla="*/ 2147483647 h 208"/>
                    <a:gd name="T28" fmla="*/ 2147483647 w 128"/>
                    <a:gd name="T29" fmla="*/ 2147483647 h 208"/>
                    <a:gd name="T30" fmla="*/ 2147483647 w 128"/>
                    <a:gd name="T31" fmla="*/ 2147483647 h 208"/>
                    <a:gd name="T32" fmla="*/ 2147483647 w 128"/>
                    <a:gd name="T33" fmla="*/ 2147483647 h 208"/>
                    <a:gd name="T34" fmla="*/ 2147483647 w 128"/>
                    <a:gd name="T35" fmla="*/ 2147483647 h 208"/>
                    <a:gd name="T36" fmla="*/ 0 w 128"/>
                    <a:gd name="T37" fmla="*/ 2147483647 h 208"/>
                    <a:gd name="T38" fmla="*/ 2147483647 w 128"/>
                    <a:gd name="T39" fmla="*/ 2147483647 h 208"/>
                    <a:gd name="T40" fmla="*/ 0 w 128"/>
                    <a:gd name="T41" fmla="*/ 2147483647 h 208"/>
                    <a:gd name="T42" fmla="*/ 0 w 128"/>
                    <a:gd name="T43" fmla="*/ 2147483647 h 208"/>
                    <a:gd name="T44" fmla="*/ 2147483647 w 128"/>
                    <a:gd name="T45" fmla="*/ 2147483647 h 208"/>
                    <a:gd name="T46" fmla="*/ 2147483647 w 128"/>
                    <a:gd name="T47" fmla="*/ 2147483647 h 208"/>
                    <a:gd name="T48" fmla="*/ 2147483647 w 128"/>
                    <a:gd name="T49" fmla="*/ 2147483647 h 2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8"/>
                    <a:gd name="T76" fmla="*/ 0 h 208"/>
                    <a:gd name="T77" fmla="*/ 128 w 128"/>
                    <a:gd name="T78" fmla="*/ 208 h 2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8" h="208">
                      <a:moveTo>
                        <a:pt x="24" y="208"/>
                      </a:moveTo>
                      <a:lnTo>
                        <a:pt x="40" y="200"/>
                      </a:lnTo>
                      <a:lnTo>
                        <a:pt x="64" y="192"/>
                      </a:lnTo>
                      <a:lnTo>
                        <a:pt x="64" y="184"/>
                      </a:lnTo>
                      <a:lnTo>
                        <a:pt x="88" y="184"/>
                      </a:lnTo>
                      <a:lnTo>
                        <a:pt x="120" y="160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12" y="104"/>
                      </a:lnTo>
                      <a:lnTo>
                        <a:pt x="128" y="96"/>
                      </a:lnTo>
                      <a:lnTo>
                        <a:pt x="128" y="4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88"/>
                      </a:lnTo>
                      <a:lnTo>
                        <a:pt x="0" y="112"/>
                      </a:lnTo>
                      <a:lnTo>
                        <a:pt x="8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16" y="128"/>
                      </a:lnTo>
                      <a:lnTo>
                        <a:pt x="16" y="144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738">
                  <a:extLst>
                    <a:ext uri="{FF2B5EF4-FFF2-40B4-BE49-F238E27FC236}">
                      <a16:creationId xmlns:a16="http://schemas.microsoft.com/office/drawing/2014/main" id="{1B139E21-00DC-4606-B490-925584515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3299" y="4724133"/>
                  <a:ext cx="347906" cy="538225"/>
                </a:xfrm>
                <a:custGeom>
                  <a:avLst/>
                  <a:gdLst>
                    <a:gd name="T0" fmla="*/ 2147483647 w 128"/>
                    <a:gd name="T1" fmla="*/ 2147483647 h 208"/>
                    <a:gd name="T2" fmla="*/ 2147483647 w 128"/>
                    <a:gd name="T3" fmla="*/ 2147483647 h 208"/>
                    <a:gd name="T4" fmla="*/ 2147483647 w 128"/>
                    <a:gd name="T5" fmla="*/ 2147483647 h 208"/>
                    <a:gd name="T6" fmla="*/ 2147483647 w 128"/>
                    <a:gd name="T7" fmla="*/ 2147483647 h 208"/>
                    <a:gd name="T8" fmla="*/ 2147483647 w 128"/>
                    <a:gd name="T9" fmla="*/ 2147483647 h 208"/>
                    <a:gd name="T10" fmla="*/ 2147483647 w 128"/>
                    <a:gd name="T11" fmla="*/ 2147483647 h 208"/>
                    <a:gd name="T12" fmla="*/ 2147483647 w 128"/>
                    <a:gd name="T13" fmla="*/ 2147483647 h 208"/>
                    <a:gd name="T14" fmla="*/ 2147483647 w 128"/>
                    <a:gd name="T15" fmla="*/ 2147483647 h 208"/>
                    <a:gd name="T16" fmla="*/ 2147483647 w 128"/>
                    <a:gd name="T17" fmla="*/ 2147483647 h 208"/>
                    <a:gd name="T18" fmla="*/ 2147483647 w 128"/>
                    <a:gd name="T19" fmla="*/ 2147483647 h 208"/>
                    <a:gd name="T20" fmla="*/ 2147483647 w 128"/>
                    <a:gd name="T21" fmla="*/ 2147483647 h 208"/>
                    <a:gd name="T22" fmla="*/ 2147483647 w 128"/>
                    <a:gd name="T23" fmla="*/ 2147483647 h 208"/>
                    <a:gd name="T24" fmla="*/ 2147483647 w 128"/>
                    <a:gd name="T25" fmla="*/ 0 h 208"/>
                    <a:gd name="T26" fmla="*/ 2147483647 w 128"/>
                    <a:gd name="T27" fmla="*/ 2147483647 h 208"/>
                    <a:gd name="T28" fmla="*/ 2147483647 w 128"/>
                    <a:gd name="T29" fmla="*/ 2147483647 h 208"/>
                    <a:gd name="T30" fmla="*/ 2147483647 w 128"/>
                    <a:gd name="T31" fmla="*/ 2147483647 h 208"/>
                    <a:gd name="T32" fmla="*/ 2147483647 w 128"/>
                    <a:gd name="T33" fmla="*/ 2147483647 h 208"/>
                    <a:gd name="T34" fmla="*/ 2147483647 w 128"/>
                    <a:gd name="T35" fmla="*/ 2147483647 h 208"/>
                    <a:gd name="T36" fmla="*/ 0 w 128"/>
                    <a:gd name="T37" fmla="*/ 2147483647 h 208"/>
                    <a:gd name="T38" fmla="*/ 2147483647 w 128"/>
                    <a:gd name="T39" fmla="*/ 2147483647 h 208"/>
                    <a:gd name="T40" fmla="*/ 0 w 128"/>
                    <a:gd name="T41" fmla="*/ 2147483647 h 208"/>
                    <a:gd name="T42" fmla="*/ 0 w 128"/>
                    <a:gd name="T43" fmla="*/ 2147483647 h 208"/>
                    <a:gd name="T44" fmla="*/ 2147483647 w 128"/>
                    <a:gd name="T45" fmla="*/ 2147483647 h 208"/>
                    <a:gd name="T46" fmla="*/ 2147483647 w 128"/>
                    <a:gd name="T47" fmla="*/ 2147483647 h 208"/>
                    <a:gd name="T48" fmla="*/ 2147483647 w 128"/>
                    <a:gd name="T49" fmla="*/ 2147483647 h 2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8"/>
                    <a:gd name="T76" fmla="*/ 0 h 208"/>
                    <a:gd name="T77" fmla="*/ 128 w 128"/>
                    <a:gd name="T78" fmla="*/ 208 h 2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8" h="208">
                      <a:moveTo>
                        <a:pt x="24" y="208"/>
                      </a:moveTo>
                      <a:lnTo>
                        <a:pt x="40" y="200"/>
                      </a:lnTo>
                      <a:lnTo>
                        <a:pt x="64" y="192"/>
                      </a:lnTo>
                      <a:lnTo>
                        <a:pt x="64" y="184"/>
                      </a:lnTo>
                      <a:lnTo>
                        <a:pt x="88" y="184"/>
                      </a:lnTo>
                      <a:lnTo>
                        <a:pt x="120" y="160"/>
                      </a:lnTo>
                      <a:lnTo>
                        <a:pt x="104" y="136"/>
                      </a:lnTo>
                      <a:lnTo>
                        <a:pt x="112" y="128"/>
                      </a:lnTo>
                      <a:lnTo>
                        <a:pt x="112" y="104"/>
                      </a:lnTo>
                      <a:lnTo>
                        <a:pt x="128" y="96"/>
                      </a:lnTo>
                      <a:lnTo>
                        <a:pt x="128" y="48"/>
                      </a:lnTo>
                      <a:lnTo>
                        <a:pt x="32" y="0"/>
                      </a:lnTo>
                      <a:lnTo>
                        <a:pt x="16" y="8"/>
                      </a:lnTo>
                      <a:lnTo>
                        <a:pt x="24" y="32"/>
                      </a:lnTo>
                      <a:lnTo>
                        <a:pt x="32" y="40"/>
                      </a:lnTo>
                      <a:lnTo>
                        <a:pt x="24" y="88"/>
                      </a:lnTo>
                      <a:lnTo>
                        <a:pt x="0" y="112"/>
                      </a:lnTo>
                      <a:lnTo>
                        <a:pt x="8" y="112"/>
                      </a:lnTo>
                      <a:lnTo>
                        <a:pt x="0" y="112"/>
                      </a:lnTo>
                      <a:lnTo>
                        <a:pt x="8" y="128"/>
                      </a:lnTo>
                      <a:lnTo>
                        <a:pt x="16" y="128"/>
                      </a:lnTo>
                      <a:lnTo>
                        <a:pt x="16" y="144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739">
                  <a:extLst>
                    <a:ext uri="{FF2B5EF4-FFF2-40B4-BE49-F238E27FC236}">
                      <a16:creationId xmlns:a16="http://schemas.microsoft.com/office/drawing/2014/main" id="{1A4D174D-C0D9-49C2-8990-FAECA8FCD1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2579" y="6233273"/>
                  <a:ext cx="544160" cy="474903"/>
                </a:xfrm>
                <a:custGeom>
                  <a:avLst/>
                  <a:gdLst>
                    <a:gd name="T0" fmla="*/ 2147483647 w 200"/>
                    <a:gd name="T1" fmla="*/ 2147483647 h 184"/>
                    <a:gd name="T2" fmla="*/ 2147483647 w 200"/>
                    <a:gd name="T3" fmla="*/ 2147483647 h 184"/>
                    <a:gd name="T4" fmla="*/ 2147483647 w 200"/>
                    <a:gd name="T5" fmla="*/ 0 h 184"/>
                    <a:gd name="T6" fmla="*/ 2147483647 w 200"/>
                    <a:gd name="T7" fmla="*/ 2147483647 h 184"/>
                    <a:gd name="T8" fmla="*/ 2147483647 w 200"/>
                    <a:gd name="T9" fmla="*/ 2147483647 h 184"/>
                    <a:gd name="T10" fmla="*/ 2147483647 w 200"/>
                    <a:gd name="T11" fmla="*/ 2147483647 h 184"/>
                    <a:gd name="T12" fmla="*/ 2147483647 w 200"/>
                    <a:gd name="T13" fmla="*/ 2147483647 h 184"/>
                    <a:gd name="T14" fmla="*/ 2147483647 w 200"/>
                    <a:gd name="T15" fmla="*/ 2147483647 h 184"/>
                    <a:gd name="T16" fmla="*/ 2147483647 w 200"/>
                    <a:gd name="T17" fmla="*/ 2147483647 h 184"/>
                    <a:gd name="T18" fmla="*/ 2147483647 w 200"/>
                    <a:gd name="T19" fmla="*/ 2147483647 h 184"/>
                    <a:gd name="T20" fmla="*/ 2147483647 w 200"/>
                    <a:gd name="T21" fmla="*/ 2147483647 h 184"/>
                    <a:gd name="T22" fmla="*/ 2147483647 w 200"/>
                    <a:gd name="T23" fmla="*/ 2147483647 h 184"/>
                    <a:gd name="T24" fmla="*/ 2147483647 w 200"/>
                    <a:gd name="T25" fmla="*/ 2147483647 h 184"/>
                    <a:gd name="T26" fmla="*/ 2147483647 w 200"/>
                    <a:gd name="T27" fmla="*/ 2147483647 h 184"/>
                    <a:gd name="T28" fmla="*/ 0 w 200"/>
                    <a:gd name="T29" fmla="*/ 2147483647 h 184"/>
                    <a:gd name="T30" fmla="*/ 0 w 200"/>
                    <a:gd name="T31" fmla="*/ 2147483647 h 184"/>
                    <a:gd name="T32" fmla="*/ 2147483647 w 200"/>
                    <a:gd name="T33" fmla="*/ 2147483647 h 184"/>
                    <a:gd name="T34" fmla="*/ 2147483647 w 200"/>
                    <a:gd name="T35" fmla="*/ 2147483647 h 184"/>
                    <a:gd name="T36" fmla="*/ 2147483647 w 200"/>
                    <a:gd name="T37" fmla="*/ 2147483647 h 184"/>
                    <a:gd name="T38" fmla="*/ 2147483647 w 200"/>
                    <a:gd name="T39" fmla="*/ 2147483647 h 184"/>
                    <a:gd name="T40" fmla="*/ 2147483647 w 200"/>
                    <a:gd name="T41" fmla="*/ 2147483647 h 184"/>
                    <a:gd name="T42" fmla="*/ 2147483647 w 200"/>
                    <a:gd name="T43" fmla="*/ 2147483647 h 184"/>
                    <a:gd name="T44" fmla="*/ 2147483647 w 200"/>
                    <a:gd name="T45" fmla="*/ 2147483647 h 184"/>
                    <a:gd name="T46" fmla="*/ 2147483647 w 200"/>
                    <a:gd name="T47" fmla="*/ 2147483647 h 184"/>
                    <a:gd name="T48" fmla="*/ 2147483647 w 200"/>
                    <a:gd name="T49" fmla="*/ 2147483647 h 184"/>
                    <a:gd name="T50" fmla="*/ 2147483647 w 200"/>
                    <a:gd name="T51" fmla="*/ 2147483647 h 184"/>
                    <a:gd name="T52" fmla="*/ 2147483647 w 200"/>
                    <a:gd name="T53" fmla="*/ 2147483647 h 18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00"/>
                    <a:gd name="T82" fmla="*/ 0 h 184"/>
                    <a:gd name="T83" fmla="*/ 200 w 200"/>
                    <a:gd name="T84" fmla="*/ 184 h 18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00" h="184">
                      <a:moveTo>
                        <a:pt x="192" y="8"/>
                      </a:moveTo>
                      <a:lnTo>
                        <a:pt x="184" y="8"/>
                      </a:lnTo>
                      <a:lnTo>
                        <a:pt x="160" y="0"/>
                      </a:lnTo>
                      <a:lnTo>
                        <a:pt x="136" y="24"/>
                      </a:lnTo>
                      <a:lnTo>
                        <a:pt x="104" y="48"/>
                      </a:lnTo>
                      <a:lnTo>
                        <a:pt x="88" y="48"/>
                      </a:lnTo>
                      <a:lnTo>
                        <a:pt x="64" y="64"/>
                      </a:lnTo>
                      <a:lnTo>
                        <a:pt x="56" y="64"/>
                      </a:lnTo>
                      <a:lnTo>
                        <a:pt x="48" y="56"/>
                      </a:lnTo>
                      <a:lnTo>
                        <a:pt x="40" y="40"/>
                      </a:lnTo>
                      <a:lnTo>
                        <a:pt x="40" y="48"/>
                      </a:lnTo>
                      <a:lnTo>
                        <a:pt x="40" y="40"/>
                      </a:lnTo>
                      <a:lnTo>
                        <a:pt x="32" y="96"/>
                      </a:lnTo>
                      <a:lnTo>
                        <a:pt x="24" y="96"/>
                      </a:lnTo>
                      <a:lnTo>
                        <a:pt x="0" y="88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16" y="144"/>
                      </a:lnTo>
                      <a:lnTo>
                        <a:pt x="16" y="160"/>
                      </a:lnTo>
                      <a:lnTo>
                        <a:pt x="32" y="184"/>
                      </a:lnTo>
                      <a:lnTo>
                        <a:pt x="64" y="176"/>
                      </a:lnTo>
                      <a:lnTo>
                        <a:pt x="96" y="168"/>
                      </a:lnTo>
                      <a:lnTo>
                        <a:pt x="128" y="168"/>
                      </a:lnTo>
                      <a:lnTo>
                        <a:pt x="184" y="104"/>
                      </a:lnTo>
                      <a:lnTo>
                        <a:pt x="200" y="64"/>
                      </a:lnTo>
                      <a:lnTo>
                        <a:pt x="192" y="64"/>
                      </a:lnTo>
                      <a:lnTo>
                        <a:pt x="192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740">
                  <a:extLst>
                    <a:ext uri="{FF2B5EF4-FFF2-40B4-BE49-F238E27FC236}">
                      <a16:creationId xmlns:a16="http://schemas.microsoft.com/office/drawing/2014/main" id="{E082750A-1B3E-4BB4-9FB6-7ACF6A33C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857" y="6087635"/>
                  <a:ext cx="325605" cy="310272"/>
                </a:xfrm>
                <a:custGeom>
                  <a:avLst/>
                  <a:gdLst>
                    <a:gd name="T0" fmla="*/ 2147483647 w 120"/>
                    <a:gd name="T1" fmla="*/ 2147483647 h 120"/>
                    <a:gd name="T2" fmla="*/ 2147483647 w 120"/>
                    <a:gd name="T3" fmla="*/ 2147483647 h 120"/>
                    <a:gd name="T4" fmla="*/ 2147483647 w 120"/>
                    <a:gd name="T5" fmla="*/ 2147483647 h 120"/>
                    <a:gd name="T6" fmla="*/ 2147483647 w 120"/>
                    <a:gd name="T7" fmla="*/ 0 h 120"/>
                    <a:gd name="T8" fmla="*/ 2147483647 w 120"/>
                    <a:gd name="T9" fmla="*/ 0 h 120"/>
                    <a:gd name="T10" fmla="*/ 2147483647 w 120"/>
                    <a:gd name="T11" fmla="*/ 2147483647 h 120"/>
                    <a:gd name="T12" fmla="*/ 2147483647 w 120"/>
                    <a:gd name="T13" fmla="*/ 0 h 120"/>
                    <a:gd name="T14" fmla="*/ 2147483647 w 120"/>
                    <a:gd name="T15" fmla="*/ 0 h 120"/>
                    <a:gd name="T16" fmla="*/ 2147483647 w 120"/>
                    <a:gd name="T17" fmla="*/ 0 h 120"/>
                    <a:gd name="T18" fmla="*/ 2147483647 w 120"/>
                    <a:gd name="T19" fmla="*/ 2147483647 h 120"/>
                    <a:gd name="T20" fmla="*/ 2147483647 w 120"/>
                    <a:gd name="T21" fmla="*/ 2147483647 h 120"/>
                    <a:gd name="T22" fmla="*/ 0 w 120"/>
                    <a:gd name="T23" fmla="*/ 2147483647 h 120"/>
                    <a:gd name="T24" fmla="*/ 0 w 120"/>
                    <a:gd name="T25" fmla="*/ 2147483647 h 120"/>
                    <a:gd name="T26" fmla="*/ 2147483647 w 120"/>
                    <a:gd name="T27" fmla="*/ 2147483647 h 120"/>
                    <a:gd name="T28" fmla="*/ 2147483647 w 120"/>
                    <a:gd name="T29" fmla="*/ 2147483647 h 120"/>
                    <a:gd name="T30" fmla="*/ 2147483647 w 120"/>
                    <a:gd name="T31" fmla="*/ 2147483647 h 120"/>
                    <a:gd name="T32" fmla="*/ 2147483647 w 120"/>
                    <a:gd name="T33" fmla="*/ 2147483647 h 120"/>
                    <a:gd name="T34" fmla="*/ 2147483647 w 120"/>
                    <a:gd name="T35" fmla="*/ 2147483647 h 120"/>
                    <a:gd name="T36" fmla="*/ 2147483647 w 120"/>
                    <a:gd name="T37" fmla="*/ 2147483647 h 120"/>
                    <a:gd name="T38" fmla="*/ 2147483647 w 120"/>
                    <a:gd name="T39" fmla="*/ 2147483647 h 120"/>
                    <a:gd name="T40" fmla="*/ 2147483647 w 120"/>
                    <a:gd name="T41" fmla="*/ 2147483647 h 120"/>
                    <a:gd name="T42" fmla="*/ 2147483647 w 120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0"/>
                    <a:gd name="T67" fmla="*/ 0 h 120"/>
                    <a:gd name="T68" fmla="*/ 120 w 120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0" h="120">
                      <a:moveTo>
                        <a:pt x="96" y="32"/>
                      </a:moveTo>
                      <a:lnTo>
                        <a:pt x="88" y="32"/>
                      </a:lnTo>
                      <a:lnTo>
                        <a:pt x="80" y="16"/>
                      </a:lnTo>
                      <a:lnTo>
                        <a:pt x="72" y="0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16" y="8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16" y="120"/>
                      </a:lnTo>
                      <a:lnTo>
                        <a:pt x="24" y="120"/>
                      </a:lnTo>
                      <a:lnTo>
                        <a:pt x="48" y="104"/>
                      </a:lnTo>
                      <a:lnTo>
                        <a:pt x="64" y="104"/>
                      </a:lnTo>
                      <a:lnTo>
                        <a:pt x="96" y="80"/>
                      </a:lnTo>
                      <a:lnTo>
                        <a:pt x="120" y="56"/>
                      </a:lnTo>
                      <a:lnTo>
                        <a:pt x="104" y="48"/>
                      </a:lnTo>
                      <a:lnTo>
                        <a:pt x="96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741">
                  <a:extLst>
                    <a:ext uri="{FF2B5EF4-FFF2-40B4-BE49-F238E27FC236}">
                      <a16:creationId xmlns:a16="http://schemas.microsoft.com/office/drawing/2014/main" id="{64290DA6-ECB0-444B-B456-4AD023285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763" y="5840687"/>
                  <a:ext cx="372438" cy="557221"/>
                </a:xfrm>
                <a:custGeom>
                  <a:avLst/>
                  <a:gdLst>
                    <a:gd name="T0" fmla="*/ 2147483647 w 136"/>
                    <a:gd name="T1" fmla="*/ 2147483647 h 216"/>
                    <a:gd name="T2" fmla="*/ 2147483647 w 136"/>
                    <a:gd name="T3" fmla="*/ 2147483647 h 216"/>
                    <a:gd name="T4" fmla="*/ 2147483647 w 136"/>
                    <a:gd name="T5" fmla="*/ 2147483647 h 216"/>
                    <a:gd name="T6" fmla="*/ 2147483647 w 136"/>
                    <a:gd name="T7" fmla="*/ 2147483647 h 216"/>
                    <a:gd name="T8" fmla="*/ 2147483647 w 136"/>
                    <a:gd name="T9" fmla="*/ 2147483647 h 216"/>
                    <a:gd name="T10" fmla="*/ 2147483647 w 136"/>
                    <a:gd name="T11" fmla="*/ 2147483647 h 216"/>
                    <a:gd name="T12" fmla="*/ 2147483647 w 136"/>
                    <a:gd name="T13" fmla="*/ 2147483647 h 216"/>
                    <a:gd name="T14" fmla="*/ 2147483647 w 136"/>
                    <a:gd name="T15" fmla="*/ 2147483647 h 216"/>
                    <a:gd name="T16" fmla="*/ 2147483647 w 136"/>
                    <a:gd name="T17" fmla="*/ 2147483647 h 216"/>
                    <a:gd name="T18" fmla="*/ 0 w 136"/>
                    <a:gd name="T19" fmla="*/ 2147483647 h 216"/>
                    <a:gd name="T20" fmla="*/ 2147483647 w 136"/>
                    <a:gd name="T21" fmla="*/ 2147483647 h 216"/>
                    <a:gd name="T22" fmla="*/ 0 w 136"/>
                    <a:gd name="T23" fmla="*/ 2147483647 h 216"/>
                    <a:gd name="T24" fmla="*/ 2147483647 w 136"/>
                    <a:gd name="T25" fmla="*/ 2147483647 h 216"/>
                    <a:gd name="T26" fmla="*/ 2147483647 w 136"/>
                    <a:gd name="T27" fmla="*/ 2147483647 h 216"/>
                    <a:gd name="T28" fmla="*/ 2147483647 w 136"/>
                    <a:gd name="T29" fmla="*/ 2147483647 h 216"/>
                    <a:gd name="T30" fmla="*/ 2147483647 w 136"/>
                    <a:gd name="T31" fmla="*/ 2147483647 h 216"/>
                    <a:gd name="T32" fmla="*/ 2147483647 w 136"/>
                    <a:gd name="T33" fmla="*/ 2147483647 h 216"/>
                    <a:gd name="T34" fmla="*/ 2147483647 w 136"/>
                    <a:gd name="T35" fmla="*/ 2147483647 h 216"/>
                    <a:gd name="T36" fmla="*/ 2147483647 w 136"/>
                    <a:gd name="T37" fmla="*/ 2147483647 h 216"/>
                    <a:gd name="T38" fmla="*/ 2147483647 w 136"/>
                    <a:gd name="T39" fmla="*/ 2147483647 h 216"/>
                    <a:gd name="T40" fmla="*/ 2147483647 w 136"/>
                    <a:gd name="T41" fmla="*/ 2147483647 h 216"/>
                    <a:gd name="T42" fmla="*/ 2147483647 w 136"/>
                    <a:gd name="T43" fmla="*/ 2147483647 h 216"/>
                    <a:gd name="T44" fmla="*/ 2147483647 w 136"/>
                    <a:gd name="T45" fmla="*/ 2147483647 h 216"/>
                    <a:gd name="T46" fmla="*/ 2147483647 w 136"/>
                    <a:gd name="T47" fmla="*/ 2147483647 h 216"/>
                    <a:gd name="T48" fmla="*/ 2147483647 w 136"/>
                    <a:gd name="T49" fmla="*/ 2147483647 h 216"/>
                    <a:gd name="T50" fmla="*/ 2147483647 w 136"/>
                    <a:gd name="T51" fmla="*/ 2147483647 h 216"/>
                    <a:gd name="T52" fmla="*/ 2147483647 w 136"/>
                    <a:gd name="T53" fmla="*/ 2147483647 h 216"/>
                    <a:gd name="T54" fmla="*/ 2147483647 w 136"/>
                    <a:gd name="T55" fmla="*/ 2147483647 h 216"/>
                    <a:gd name="T56" fmla="*/ 2147483647 w 136"/>
                    <a:gd name="T57" fmla="*/ 2147483647 h 216"/>
                    <a:gd name="T58" fmla="*/ 2147483647 w 136"/>
                    <a:gd name="T59" fmla="*/ 0 h 216"/>
                    <a:gd name="T60" fmla="*/ 2147483647 w 136"/>
                    <a:gd name="T61" fmla="*/ 2147483647 h 216"/>
                    <a:gd name="T62" fmla="*/ 2147483647 w 136"/>
                    <a:gd name="T63" fmla="*/ 2147483647 h 21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36"/>
                    <a:gd name="T97" fmla="*/ 0 h 216"/>
                    <a:gd name="T98" fmla="*/ 136 w 136"/>
                    <a:gd name="T99" fmla="*/ 216 h 21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36" h="216">
                      <a:moveTo>
                        <a:pt x="88" y="8"/>
                      </a:moveTo>
                      <a:lnTo>
                        <a:pt x="64" y="16"/>
                      </a:lnTo>
                      <a:lnTo>
                        <a:pt x="64" y="32"/>
                      </a:lnTo>
                      <a:lnTo>
                        <a:pt x="72" y="56"/>
                      </a:lnTo>
                      <a:lnTo>
                        <a:pt x="72" y="64"/>
                      </a:lnTo>
                      <a:lnTo>
                        <a:pt x="64" y="72"/>
                      </a:lnTo>
                      <a:lnTo>
                        <a:pt x="56" y="64"/>
                      </a:lnTo>
                      <a:lnTo>
                        <a:pt x="48" y="56"/>
                      </a:lnTo>
                      <a:lnTo>
                        <a:pt x="32" y="48"/>
                      </a:lnTo>
                      <a:lnTo>
                        <a:pt x="0" y="64"/>
                      </a:lnTo>
                      <a:lnTo>
                        <a:pt x="8" y="64"/>
                      </a:lnTo>
                      <a:lnTo>
                        <a:pt x="0" y="64"/>
                      </a:lnTo>
                      <a:lnTo>
                        <a:pt x="32" y="80"/>
                      </a:lnTo>
                      <a:lnTo>
                        <a:pt x="32" y="96"/>
                      </a:lnTo>
                      <a:lnTo>
                        <a:pt x="32" y="112"/>
                      </a:lnTo>
                      <a:lnTo>
                        <a:pt x="24" y="144"/>
                      </a:lnTo>
                      <a:lnTo>
                        <a:pt x="16" y="160"/>
                      </a:lnTo>
                      <a:lnTo>
                        <a:pt x="24" y="160"/>
                      </a:lnTo>
                      <a:lnTo>
                        <a:pt x="24" y="216"/>
                      </a:lnTo>
                      <a:lnTo>
                        <a:pt x="32" y="216"/>
                      </a:lnTo>
                      <a:lnTo>
                        <a:pt x="32" y="208"/>
                      </a:lnTo>
                      <a:lnTo>
                        <a:pt x="64" y="184"/>
                      </a:lnTo>
                      <a:lnTo>
                        <a:pt x="72" y="160"/>
                      </a:lnTo>
                      <a:lnTo>
                        <a:pt x="64" y="128"/>
                      </a:lnTo>
                      <a:lnTo>
                        <a:pt x="80" y="104"/>
                      </a:lnTo>
                      <a:lnTo>
                        <a:pt x="120" y="80"/>
                      </a:lnTo>
                      <a:lnTo>
                        <a:pt x="128" y="64"/>
                      </a:lnTo>
                      <a:lnTo>
                        <a:pt x="136" y="48"/>
                      </a:lnTo>
                      <a:lnTo>
                        <a:pt x="128" y="16"/>
                      </a:lnTo>
                      <a:lnTo>
                        <a:pt x="128" y="0"/>
                      </a:lnTo>
                      <a:lnTo>
                        <a:pt x="120" y="8"/>
                      </a:lnTo>
                      <a:lnTo>
                        <a:pt x="8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742">
                  <a:extLst>
                    <a:ext uri="{FF2B5EF4-FFF2-40B4-BE49-F238E27FC236}">
                      <a16:creationId xmlns:a16="http://schemas.microsoft.com/office/drawing/2014/main" id="{BF771466-CD51-460D-9243-808B47A794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763" y="5530416"/>
                  <a:ext cx="350137" cy="350373"/>
                </a:xfrm>
                <a:custGeom>
                  <a:avLst/>
                  <a:gdLst>
                    <a:gd name="T0" fmla="*/ 2147483647 w 128"/>
                    <a:gd name="T1" fmla="*/ 2147483647 h 136"/>
                    <a:gd name="T2" fmla="*/ 2147483647 w 128"/>
                    <a:gd name="T3" fmla="*/ 0 h 136"/>
                    <a:gd name="T4" fmla="*/ 2147483647 w 128"/>
                    <a:gd name="T5" fmla="*/ 0 h 136"/>
                    <a:gd name="T6" fmla="*/ 2147483647 w 128"/>
                    <a:gd name="T7" fmla="*/ 2147483647 h 136"/>
                    <a:gd name="T8" fmla="*/ 2147483647 w 128"/>
                    <a:gd name="T9" fmla="*/ 2147483647 h 136"/>
                    <a:gd name="T10" fmla="*/ 2147483647 w 128"/>
                    <a:gd name="T11" fmla="*/ 2147483647 h 136"/>
                    <a:gd name="T12" fmla="*/ 2147483647 w 128"/>
                    <a:gd name="T13" fmla="*/ 0 h 136"/>
                    <a:gd name="T14" fmla="*/ 0 w 128"/>
                    <a:gd name="T15" fmla="*/ 0 h 136"/>
                    <a:gd name="T16" fmla="*/ 2147483647 w 128"/>
                    <a:gd name="T17" fmla="*/ 2147483647 h 136"/>
                    <a:gd name="T18" fmla="*/ 0 w 128"/>
                    <a:gd name="T19" fmla="*/ 2147483647 h 136"/>
                    <a:gd name="T20" fmla="*/ 2147483647 w 128"/>
                    <a:gd name="T21" fmla="*/ 2147483647 h 136"/>
                    <a:gd name="T22" fmla="*/ 2147483647 w 128"/>
                    <a:gd name="T23" fmla="*/ 2147483647 h 136"/>
                    <a:gd name="T24" fmla="*/ 2147483647 w 128"/>
                    <a:gd name="T25" fmla="*/ 2147483647 h 136"/>
                    <a:gd name="T26" fmla="*/ 2147483647 w 128"/>
                    <a:gd name="T27" fmla="*/ 2147483647 h 136"/>
                    <a:gd name="T28" fmla="*/ 2147483647 w 128"/>
                    <a:gd name="T29" fmla="*/ 2147483647 h 136"/>
                    <a:gd name="T30" fmla="*/ 2147483647 w 128"/>
                    <a:gd name="T31" fmla="*/ 2147483647 h 136"/>
                    <a:gd name="T32" fmla="*/ 2147483647 w 128"/>
                    <a:gd name="T33" fmla="*/ 2147483647 h 136"/>
                    <a:gd name="T34" fmla="*/ 2147483647 w 128"/>
                    <a:gd name="T35" fmla="*/ 2147483647 h 136"/>
                    <a:gd name="T36" fmla="*/ 2147483647 w 128"/>
                    <a:gd name="T37" fmla="*/ 2147483647 h 136"/>
                    <a:gd name="T38" fmla="*/ 2147483647 w 128"/>
                    <a:gd name="T39" fmla="*/ 2147483647 h 136"/>
                    <a:gd name="T40" fmla="*/ 2147483647 w 128"/>
                    <a:gd name="T41" fmla="*/ 2147483647 h 136"/>
                    <a:gd name="T42" fmla="*/ 2147483647 w 128"/>
                    <a:gd name="T43" fmla="*/ 2147483647 h 136"/>
                    <a:gd name="T44" fmla="*/ 2147483647 w 128"/>
                    <a:gd name="T45" fmla="*/ 2147483647 h 136"/>
                    <a:gd name="T46" fmla="*/ 2147483647 w 128"/>
                    <a:gd name="T47" fmla="*/ 2147483647 h 136"/>
                    <a:gd name="T48" fmla="*/ 2147483647 w 128"/>
                    <a:gd name="T49" fmla="*/ 2147483647 h 1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28"/>
                    <a:gd name="T76" fmla="*/ 0 h 136"/>
                    <a:gd name="T77" fmla="*/ 128 w 128"/>
                    <a:gd name="T78" fmla="*/ 136 h 1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28" h="136">
                      <a:moveTo>
                        <a:pt x="96" y="24"/>
                      </a:move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48" y="8"/>
                      </a:lnTo>
                      <a:lnTo>
                        <a:pt x="48" y="16"/>
                      </a:lnTo>
                      <a:lnTo>
                        <a:pt x="32" y="16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32"/>
                      </a:lnTo>
                      <a:lnTo>
                        <a:pt x="0" y="40"/>
                      </a:lnTo>
                      <a:lnTo>
                        <a:pt x="8" y="72"/>
                      </a:lnTo>
                      <a:lnTo>
                        <a:pt x="16" y="96"/>
                      </a:lnTo>
                      <a:lnTo>
                        <a:pt x="32" y="104"/>
                      </a:lnTo>
                      <a:lnTo>
                        <a:pt x="56" y="104"/>
                      </a:lnTo>
                      <a:lnTo>
                        <a:pt x="56" y="112"/>
                      </a:lnTo>
                      <a:lnTo>
                        <a:pt x="64" y="136"/>
                      </a:lnTo>
                      <a:lnTo>
                        <a:pt x="88" y="128"/>
                      </a:lnTo>
                      <a:lnTo>
                        <a:pt x="120" y="128"/>
                      </a:lnTo>
                      <a:lnTo>
                        <a:pt x="128" y="120"/>
                      </a:lnTo>
                      <a:lnTo>
                        <a:pt x="120" y="112"/>
                      </a:lnTo>
                      <a:lnTo>
                        <a:pt x="120" y="72"/>
                      </a:lnTo>
                      <a:lnTo>
                        <a:pt x="112" y="56"/>
                      </a:lnTo>
                      <a:lnTo>
                        <a:pt x="120" y="48"/>
                      </a:lnTo>
                      <a:lnTo>
                        <a:pt x="96" y="32"/>
                      </a:lnTo>
                      <a:lnTo>
                        <a:pt x="96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743">
                  <a:extLst>
                    <a:ext uri="{FF2B5EF4-FFF2-40B4-BE49-F238E27FC236}">
                      <a16:creationId xmlns:a16="http://schemas.microsoft.com/office/drawing/2014/main" id="{FCD64BE2-A5F2-49A8-81DE-0B5D26E7D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8696" y="5695049"/>
                  <a:ext cx="414812" cy="392588"/>
                </a:xfrm>
                <a:custGeom>
                  <a:avLst/>
                  <a:gdLst>
                    <a:gd name="T0" fmla="*/ 2147483647 w 152"/>
                    <a:gd name="T1" fmla="*/ 2147483647 h 152"/>
                    <a:gd name="T2" fmla="*/ 2147483647 w 152"/>
                    <a:gd name="T3" fmla="*/ 2147483647 h 152"/>
                    <a:gd name="T4" fmla="*/ 2147483647 w 152"/>
                    <a:gd name="T5" fmla="*/ 2147483647 h 152"/>
                    <a:gd name="T6" fmla="*/ 2147483647 w 152"/>
                    <a:gd name="T7" fmla="*/ 2147483647 h 152"/>
                    <a:gd name="T8" fmla="*/ 2147483647 w 152"/>
                    <a:gd name="T9" fmla="*/ 2147483647 h 152"/>
                    <a:gd name="T10" fmla="*/ 2147483647 w 152"/>
                    <a:gd name="T11" fmla="*/ 2147483647 h 152"/>
                    <a:gd name="T12" fmla="*/ 2147483647 w 152"/>
                    <a:gd name="T13" fmla="*/ 2147483647 h 152"/>
                    <a:gd name="T14" fmla="*/ 2147483647 w 152"/>
                    <a:gd name="T15" fmla="*/ 2147483647 h 152"/>
                    <a:gd name="T16" fmla="*/ 2147483647 w 152"/>
                    <a:gd name="T17" fmla="*/ 2147483647 h 152"/>
                    <a:gd name="T18" fmla="*/ 2147483647 w 152"/>
                    <a:gd name="T19" fmla="*/ 2147483647 h 152"/>
                    <a:gd name="T20" fmla="*/ 2147483647 w 152"/>
                    <a:gd name="T21" fmla="*/ 2147483647 h 152"/>
                    <a:gd name="T22" fmla="*/ 2147483647 w 152"/>
                    <a:gd name="T23" fmla="*/ 2147483647 h 152"/>
                    <a:gd name="T24" fmla="*/ 2147483647 w 152"/>
                    <a:gd name="T25" fmla="*/ 2147483647 h 152"/>
                    <a:gd name="T26" fmla="*/ 2147483647 w 152"/>
                    <a:gd name="T27" fmla="*/ 2147483647 h 152"/>
                    <a:gd name="T28" fmla="*/ 2147483647 w 152"/>
                    <a:gd name="T29" fmla="*/ 2147483647 h 152"/>
                    <a:gd name="T30" fmla="*/ 2147483647 w 152"/>
                    <a:gd name="T31" fmla="*/ 2147483647 h 152"/>
                    <a:gd name="T32" fmla="*/ 2147483647 w 152"/>
                    <a:gd name="T33" fmla="*/ 0 h 152"/>
                    <a:gd name="T34" fmla="*/ 2147483647 w 152"/>
                    <a:gd name="T35" fmla="*/ 0 h 152"/>
                    <a:gd name="T36" fmla="*/ 0 w 152"/>
                    <a:gd name="T37" fmla="*/ 2147483647 h 152"/>
                    <a:gd name="T38" fmla="*/ 2147483647 w 152"/>
                    <a:gd name="T39" fmla="*/ 2147483647 h 152"/>
                    <a:gd name="T40" fmla="*/ 2147483647 w 152"/>
                    <a:gd name="T41" fmla="*/ 2147483647 h 152"/>
                    <a:gd name="T42" fmla="*/ 0 w 152"/>
                    <a:gd name="T43" fmla="*/ 2147483647 h 152"/>
                    <a:gd name="T44" fmla="*/ 0 w 152"/>
                    <a:gd name="T45" fmla="*/ 2147483647 h 152"/>
                    <a:gd name="T46" fmla="*/ 2147483647 w 152"/>
                    <a:gd name="T47" fmla="*/ 2147483647 h 152"/>
                    <a:gd name="T48" fmla="*/ 2147483647 w 152"/>
                    <a:gd name="T49" fmla="*/ 2147483647 h 15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52"/>
                    <a:gd name="T76" fmla="*/ 0 h 152"/>
                    <a:gd name="T77" fmla="*/ 152 w 152"/>
                    <a:gd name="T78" fmla="*/ 152 h 15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52" h="152">
                      <a:moveTo>
                        <a:pt x="16" y="144"/>
                      </a:moveTo>
                      <a:lnTo>
                        <a:pt x="72" y="144"/>
                      </a:lnTo>
                      <a:lnTo>
                        <a:pt x="80" y="152"/>
                      </a:lnTo>
                      <a:lnTo>
                        <a:pt x="112" y="152"/>
                      </a:lnTo>
                      <a:lnTo>
                        <a:pt x="136" y="144"/>
                      </a:lnTo>
                      <a:lnTo>
                        <a:pt x="128" y="128"/>
                      </a:lnTo>
                      <a:lnTo>
                        <a:pt x="128" y="88"/>
                      </a:lnTo>
                      <a:lnTo>
                        <a:pt x="152" y="80"/>
                      </a:lnTo>
                      <a:lnTo>
                        <a:pt x="152" y="64"/>
                      </a:lnTo>
                      <a:lnTo>
                        <a:pt x="144" y="64"/>
                      </a:lnTo>
                      <a:lnTo>
                        <a:pt x="152" y="64"/>
                      </a:lnTo>
                      <a:lnTo>
                        <a:pt x="128" y="64"/>
                      </a:lnTo>
                      <a:lnTo>
                        <a:pt x="120" y="16"/>
                      </a:lnTo>
                      <a:lnTo>
                        <a:pt x="96" y="16"/>
                      </a:lnTo>
                      <a:lnTo>
                        <a:pt x="80" y="24"/>
                      </a:lnTo>
                      <a:lnTo>
                        <a:pt x="72" y="24"/>
                      </a:lnTo>
                      <a:lnTo>
                        <a:pt x="48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56"/>
                      </a:lnTo>
                      <a:lnTo>
                        <a:pt x="16" y="80"/>
                      </a:lnTo>
                      <a:lnTo>
                        <a:pt x="0" y="112"/>
                      </a:lnTo>
                      <a:lnTo>
                        <a:pt x="0" y="144"/>
                      </a:lnTo>
                      <a:lnTo>
                        <a:pt x="8" y="136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744">
                  <a:extLst>
                    <a:ext uri="{FF2B5EF4-FFF2-40B4-BE49-F238E27FC236}">
                      <a16:creationId xmlns:a16="http://schemas.microsoft.com/office/drawing/2014/main" id="{61D13E2D-E3EB-4097-8A52-F8D1F0CD80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8696" y="5323568"/>
                  <a:ext cx="633368" cy="599435"/>
                </a:xfrm>
                <a:custGeom>
                  <a:avLst/>
                  <a:gdLst>
                    <a:gd name="T0" fmla="*/ 2147483647 w 232"/>
                    <a:gd name="T1" fmla="*/ 2147483647 h 232"/>
                    <a:gd name="T2" fmla="*/ 2147483647 w 232"/>
                    <a:gd name="T3" fmla="*/ 2147483647 h 232"/>
                    <a:gd name="T4" fmla="*/ 2147483647 w 232"/>
                    <a:gd name="T5" fmla="*/ 2147483647 h 232"/>
                    <a:gd name="T6" fmla="*/ 2147483647 w 232"/>
                    <a:gd name="T7" fmla="*/ 2147483647 h 232"/>
                    <a:gd name="T8" fmla="*/ 2147483647 w 232"/>
                    <a:gd name="T9" fmla="*/ 2147483647 h 232"/>
                    <a:gd name="T10" fmla="*/ 2147483647 w 232"/>
                    <a:gd name="T11" fmla="*/ 2147483647 h 232"/>
                    <a:gd name="T12" fmla="*/ 0 w 232"/>
                    <a:gd name="T13" fmla="*/ 2147483647 h 232"/>
                    <a:gd name="T14" fmla="*/ 0 w 232"/>
                    <a:gd name="T15" fmla="*/ 2147483647 h 232"/>
                    <a:gd name="T16" fmla="*/ 2147483647 w 232"/>
                    <a:gd name="T17" fmla="*/ 2147483647 h 232"/>
                    <a:gd name="T18" fmla="*/ 2147483647 w 232"/>
                    <a:gd name="T19" fmla="*/ 2147483647 h 232"/>
                    <a:gd name="T20" fmla="*/ 2147483647 w 232"/>
                    <a:gd name="T21" fmla="*/ 2147483647 h 232"/>
                    <a:gd name="T22" fmla="*/ 2147483647 w 232"/>
                    <a:gd name="T23" fmla="*/ 2147483647 h 232"/>
                    <a:gd name="T24" fmla="*/ 2147483647 w 232"/>
                    <a:gd name="T25" fmla="*/ 2147483647 h 232"/>
                    <a:gd name="T26" fmla="*/ 2147483647 w 232"/>
                    <a:gd name="T27" fmla="*/ 2147483647 h 232"/>
                    <a:gd name="T28" fmla="*/ 2147483647 w 232"/>
                    <a:gd name="T29" fmla="*/ 2147483647 h 232"/>
                    <a:gd name="T30" fmla="*/ 2147483647 w 232"/>
                    <a:gd name="T31" fmla="*/ 2147483647 h 232"/>
                    <a:gd name="T32" fmla="*/ 2147483647 w 232"/>
                    <a:gd name="T33" fmla="*/ 2147483647 h 232"/>
                    <a:gd name="T34" fmla="*/ 2147483647 w 232"/>
                    <a:gd name="T35" fmla="*/ 2147483647 h 232"/>
                    <a:gd name="T36" fmla="*/ 2147483647 w 232"/>
                    <a:gd name="T37" fmla="*/ 2147483647 h 232"/>
                    <a:gd name="T38" fmla="*/ 2147483647 w 232"/>
                    <a:gd name="T39" fmla="*/ 2147483647 h 232"/>
                    <a:gd name="T40" fmla="*/ 2147483647 w 232"/>
                    <a:gd name="T41" fmla="*/ 2147483647 h 232"/>
                    <a:gd name="T42" fmla="*/ 2147483647 w 232"/>
                    <a:gd name="T43" fmla="*/ 2147483647 h 232"/>
                    <a:gd name="T44" fmla="*/ 2147483647 w 232"/>
                    <a:gd name="T45" fmla="*/ 2147483647 h 232"/>
                    <a:gd name="T46" fmla="*/ 2147483647 w 232"/>
                    <a:gd name="T47" fmla="*/ 2147483647 h 232"/>
                    <a:gd name="T48" fmla="*/ 2147483647 w 232"/>
                    <a:gd name="T49" fmla="*/ 2147483647 h 232"/>
                    <a:gd name="T50" fmla="*/ 2147483647 w 232"/>
                    <a:gd name="T51" fmla="*/ 2147483647 h 232"/>
                    <a:gd name="T52" fmla="*/ 2147483647 w 232"/>
                    <a:gd name="T53" fmla="*/ 2147483647 h 232"/>
                    <a:gd name="T54" fmla="*/ 2147483647 w 232"/>
                    <a:gd name="T55" fmla="*/ 2147483647 h 232"/>
                    <a:gd name="T56" fmla="*/ 2147483647 w 232"/>
                    <a:gd name="T57" fmla="*/ 2147483647 h 232"/>
                    <a:gd name="T58" fmla="*/ 2147483647 w 232"/>
                    <a:gd name="T59" fmla="*/ 2147483647 h 232"/>
                    <a:gd name="T60" fmla="*/ 2147483647 w 232"/>
                    <a:gd name="T61" fmla="*/ 2147483647 h 232"/>
                    <a:gd name="T62" fmla="*/ 2147483647 w 232"/>
                    <a:gd name="T63" fmla="*/ 2147483647 h 232"/>
                    <a:gd name="T64" fmla="*/ 2147483647 w 232"/>
                    <a:gd name="T65" fmla="*/ 0 h 232"/>
                    <a:gd name="T66" fmla="*/ 2147483647 w 232"/>
                    <a:gd name="T67" fmla="*/ 0 h 232"/>
                    <a:gd name="T68" fmla="*/ 2147483647 w 232"/>
                    <a:gd name="T69" fmla="*/ 2147483647 h 232"/>
                    <a:gd name="T70" fmla="*/ 2147483647 w 232"/>
                    <a:gd name="T71" fmla="*/ 0 h 232"/>
                    <a:gd name="T72" fmla="*/ 2147483647 w 232"/>
                    <a:gd name="T73" fmla="*/ 2147483647 h 232"/>
                    <a:gd name="T74" fmla="*/ 2147483647 w 232"/>
                    <a:gd name="T75" fmla="*/ 2147483647 h 23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232"/>
                    <a:gd name="T115" fmla="*/ 0 h 232"/>
                    <a:gd name="T116" fmla="*/ 232 w 232"/>
                    <a:gd name="T117" fmla="*/ 232 h 232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232" h="232">
                      <a:moveTo>
                        <a:pt x="80" y="24"/>
                      </a:moveTo>
                      <a:lnTo>
                        <a:pt x="72" y="72"/>
                      </a:lnTo>
                      <a:lnTo>
                        <a:pt x="56" y="80"/>
                      </a:lnTo>
                      <a:lnTo>
                        <a:pt x="40" y="112"/>
                      </a:lnTo>
                      <a:lnTo>
                        <a:pt x="24" y="128"/>
                      </a:lnTo>
                      <a:lnTo>
                        <a:pt x="8" y="128"/>
                      </a:lnTo>
                      <a:lnTo>
                        <a:pt x="0" y="136"/>
                      </a:lnTo>
                      <a:lnTo>
                        <a:pt x="0" y="152"/>
                      </a:lnTo>
                      <a:lnTo>
                        <a:pt x="16" y="144"/>
                      </a:lnTo>
                      <a:lnTo>
                        <a:pt x="48" y="144"/>
                      </a:lnTo>
                      <a:lnTo>
                        <a:pt x="72" y="168"/>
                      </a:lnTo>
                      <a:lnTo>
                        <a:pt x="80" y="168"/>
                      </a:lnTo>
                      <a:lnTo>
                        <a:pt x="96" y="160"/>
                      </a:lnTo>
                      <a:lnTo>
                        <a:pt x="120" y="160"/>
                      </a:lnTo>
                      <a:lnTo>
                        <a:pt x="128" y="208"/>
                      </a:lnTo>
                      <a:lnTo>
                        <a:pt x="152" y="208"/>
                      </a:lnTo>
                      <a:lnTo>
                        <a:pt x="168" y="208"/>
                      </a:lnTo>
                      <a:lnTo>
                        <a:pt x="192" y="224"/>
                      </a:lnTo>
                      <a:lnTo>
                        <a:pt x="216" y="232"/>
                      </a:lnTo>
                      <a:lnTo>
                        <a:pt x="216" y="224"/>
                      </a:lnTo>
                      <a:lnTo>
                        <a:pt x="208" y="208"/>
                      </a:lnTo>
                      <a:lnTo>
                        <a:pt x="208" y="200"/>
                      </a:lnTo>
                      <a:lnTo>
                        <a:pt x="216" y="176"/>
                      </a:lnTo>
                      <a:lnTo>
                        <a:pt x="224" y="168"/>
                      </a:lnTo>
                      <a:lnTo>
                        <a:pt x="216" y="144"/>
                      </a:lnTo>
                      <a:lnTo>
                        <a:pt x="216" y="120"/>
                      </a:lnTo>
                      <a:lnTo>
                        <a:pt x="208" y="96"/>
                      </a:lnTo>
                      <a:lnTo>
                        <a:pt x="216" y="72"/>
                      </a:lnTo>
                      <a:lnTo>
                        <a:pt x="232" y="40"/>
                      </a:lnTo>
                      <a:lnTo>
                        <a:pt x="232" y="16"/>
                      </a:lnTo>
                      <a:lnTo>
                        <a:pt x="224" y="8"/>
                      </a:lnTo>
                      <a:lnTo>
                        <a:pt x="200" y="8"/>
                      </a:lnTo>
                      <a:lnTo>
                        <a:pt x="192" y="0"/>
                      </a:lnTo>
                      <a:lnTo>
                        <a:pt x="160" y="0"/>
                      </a:lnTo>
                      <a:lnTo>
                        <a:pt x="128" y="8"/>
                      </a:lnTo>
                      <a:lnTo>
                        <a:pt x="104" y="0"/>
                      </a:lnTo>
                      <a:lnTo>
                        <a:pt x="80" y="8"/>
                      </a:lnTo>
                      <a:lnTo>
                        <a:pt x="80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745">
                  <a:extLst>
                    <a:ext uri="{FF2B5EF4-FFF2-40B4-BE49-F238E27FC236}">
                      <a16:creationId xmlns:a16="http://schemas.microsoft.com/office/drawing/2014/main" id="{0C4E9D0B-870C-4BBA-97E6-7EE57AB902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9040" y="4909872"/>
                  <a:ext cx="501786" cy="455908"/>
                </a:xfrm>
                <a:custGeom>
                  <a:avLst/>
                  <a:gdLst>
                    <a:gd name="T0" fmla="*/ 2147483647 w 184"/>
                    <a:gd name="T1" fmla="*/ 2147483647 h 176"/>
                    <a:gd name="T2" fmla="*/ 2147483647 w 184"/>
                    <a:gd name="T3" fmla="*/ 2147483647 h 176"/>
                    <a:gd name="T4" fmla="*/ 2147483647 w 184"/>
                    <a:gd name="T5" fmla="*/ 2147483647 h 176"/>
                    <a:gd name="T6" fmla="*/ 2147483647 w 184"/>
                    <a:gd name="T7" fmla="*/ 2147483647 h 176"/>
                    <a:gd name="T8" fmla="*/ 2147483647 w 184"/>
                    <a:gd name="T9" fmla="*/ 2147483647 h 176"/>
                    <a:gd name="T10" fmla="*/ 2147483647 w 184"/>
                    <a:gd name="T11" fmla="*/ 2147483647 h 176"/>
                    <a:gd name="T12" fmla="*/ 2147483647 w 184"/>
                    <a:gd name="T13" fmla="*/ 2147483647 h 176"/>
                    <a:gd name="T14" fmla="*/ 2147483647 w 184"/>
                    <a:gd name="T15" fmla="*/ 2147483647 h 176"/>
                    <a:gd name="T16" fmla="*/ 2147483647 w 184"/>
                    <a:gd name="T17" fmla="*/ 2147483647 h 176"/>
                    <a:gd name="T18" fmla="*/ 2147483647 w 184"/>
                    <a:gd name="T19" fmla="*/ 2147483647 h 176"/>
                    <a:gd name="T20" fmla="*/ 2147483647 w 184"/>
                    <a:gd name="T21" fmla="*/ 2147483647 h 176"/>
                    <a:gd name="T22" fmla="*/ 2147483647 w 184"/>
                    <a:gd name="T23" fmla="*/ 2147483647 h 176"/>
                    <a:gd name="T24" fmla="*/ 2147483647 w 184"/>
                    <a:gd name="T25" fmla="*/ 2147483647 h 176"/>
                    <a:gd name="T26" fmla="*/ 2147483647 w 184"/>
                    <a:gd name="T27" fmla="*/ 2147483647 h 176"/>
                    <a:gd name="T28" fmla="*/ 2147483647 w 184"/>
                    <a:gd name="T29" fmla="*/ 0 h 176"/>
                    <a:gd name="T30" fmla="*/ 2147483647 w 184"/>
                    <a:gd name="T31" fmla="*/ 0 h 176"/>
                    <a:gd name="T32" fmla="*/ 2147483647 w 184"/>
                    <a:gd name="T33" fmla="*/ 2147483647 h 176"/>
                    <a:gd name="T34" fmla="*/ 2147483647 w 184"/>
                    <a:gd name="T35" fmla="*/ 2147483647 h 176"/>
                    <a:gd name="T36" fmla="*/ 2147483647 w 184"/>
                    <a:gd name="T37" fmla="*/ 2147483647 h 176"/>
                    <a:gd name="T38" fmla="*/ 2147483647 w 184"/>
                    <a:gd name="T39" fmla="*/ 2147483647 h 176"/>
                    <a:gd name="T40" fmla="*/ 2147483647 w 184"/>
                    <a:gd name="T41" fmla="*/ 2147483647 h 176"/>
                    <a:gd name="T42" fmla="*/ 0 w 184"/>
                    <a:gd name="T43" fmla="*/ 2147483647 h 176"/>
                    <a:gd name="T44" fmla="*/ 0 w 184"/>
                    <a:gd name="T45" fmla="*/ 2147483647 h 176"/>
                    <a:gd name="T46" fmla="*/ 2147483647 w 184"/>
                    <a:gd name="T47" fmla="*/ 2147483647 h 176"/>
                    <a:gd name="T48" fmla="*/ 2147483647 w 184"/>
                    <a:gd name="T49" fmla="*/ 2147483647 h 176"/>
                    <a:gd name="T50" fmla="*/ 2147483647 w 184"/>
                    <a:gd name="T51" fmla="*/ 2147483647 h 176"/>
                    <a:gd name="T52" fmla="*/ 2147483647 w 184"/>
                    <a:gd name="T53" fmla="*/ 2147483647 h 176"/>
                    <a:gd name="T54" fmla="*/ 2147483647 w 184"/>
                    <a:gd name="T55" fmla="*/ 2147483647 h 176"/>
                    <a:gd name="T56" fmla="*/ 2147483647 w 184"/>
                    <a:gd name="T57" fmla="*/ 2147483647 h 17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84"/>
                    <a:gd name="T88" fmla="*/ 0 h 176"/>
                    <a:gd name="T89" fmla="*/ 184 w 184"/>
                    <a:gd name="T90" fmla="*/ 176 h 17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84" h="176">
                      <a:moveTo>
                        <a:pt x="88" y="176"/>
                      </a:moveTo>
                      <a:lnTo>
                        <a:pt x="96" y="176"/>
                      </a:lnTo>
                      <a:lnTo>
                        <a:pt x="104" y="176"/>
                      </a:lnTo>
                      <a:lnTo>
                        <a:pt x="112" y="176"/>
                      </a:lnTo>
                      <a:lnTo>
                        <a:pt x="128" y="168"/>
                      </a:lnTo>
                      <a:lnTo>
                        <a:pt x="152" y="160"/>
                      </a:lnTo>
                      <a:lnTo>
                        <a:pt x="184" y="128"/>
                      </a:lnTo>
                      <a:lnTo>
                        <a:pt x="160" y="120"/>
                      </a:lnTo>
                      <a:lnTo>
                        <a:pt x="128" y="104"/>
                      </a:lnTo>
                      <a:lnTo>
                        <a:pt x="120" y="96"/>
                      </a:lnTo>
                      <a:lnTo>
                        <a:pt x="136" y="88"/>
                      </a:lnTo>
                      <a:lnTo>
                        <a:pt x="128" y="80"/>
                      </a:lnTo>
                      <a:lnTo>
                        <a:pt x="96" y="32"/>
                      </a:lnTo>
                      <a:lnTo>
                        <a:pt x="80" y="24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8" y="8"/>
                      </a:lnTo>
                      <a:lnTo>
                        <a:pt x="40" y="56"/>
                      </a:lnTo>
                      <a:lnTo>
                        <a:pt x="32" y="80"/>
                      </a:lnTo>
                      <a:lnTo>
                        <a:pt x="16" y="96"/>
                      </a:lnTo>
                      <a:lnTo>
                        <a:pt x="8" y="120"/>
                      </a:lnTo>
                      <a:lnTo>
                        <a:pt x="0" y="120"/>
                      </a:lnTo>
                      <a:lnTo>
                        <a:pt x="0" y="128"/>
                      </a:lnTo>
                      <a:lnTo>
                        <a:pt x="16" y="144"/>
                      </a:lnTo>
                      <a:lnTo>
                        <a:pt x="24" y="152"/>
                      </a:lnTo>
                      <a:lnTo>
                        <a:pt x="32" y="160"/>
                      </a:lnTo>
                      <a:lnTo>
                        <a:pt x="32" y="168"/>
                      </a:lnTo>
                      <a:lnTo>
                        <a:pt x="48" y="168"/>
                      </a:lnTo>
                      <a:lnTo>
                        <a:pt x="88" y="17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746">
                  <a:extLst>
                    <a:ext uri="{FF2B5EF4-FFF2-40B4-BE49-F238E27FC236}">
                      <a16:creationId xmlns:a16="http://schemas.microsoft.com/office/drawing/2014/main" id="{F0AD3D8C-29D6-4BFB-82FF-FC9150A95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1342" y="5344674"/>
                  <a:ext cx="283231" cy="310272"/>
                </a:xfrm>
                <a:custGeom>
                  <a:avLst/>
                  <a:gdLst>
                    <a:gd name="T0" fmla="*/ 2147483647 w 104"/>
                    <a:gd name="T1" fmla="*/ 2147483647 h 120"/>
                    <a:gd name="T2" fmla="*/ 2147483647 w 104"/>
                    <a:gd name="T3" fmla="*/ 2147483647 h 120"/>
                    <a:gd name="T4" fmla="*/ 2147483647 w 104"/>
                    <a:gd name="T5" fmla="*/ 2147483647 h 120"/>
                    <a:gd name="T6" fmla="*/ 2147483647 w 104"/>
                    <a:gd name="T7" fmla="*/ 2147483647 h 120"/>
                    <a:gd name="T8" fmla="*/ 2147483647 w 104"/>
                    <a:gd name="T9" fmla="*/ 2147483647 h 120"/>
                    <a:gd name="T10" fmla="*/ 2147483647 w 104"/>
                    <a:gd name="T11" fmla="*/ 2147483647 h 120"/>
                    <a:gd name="T12" fmla="*/ 2147483647 w 104"/>
                    <a:gd name="T13" fmla="*/ 0 h 120"/>
                    <a:gd name="T14" fmla="*/ 2147483647 w 104"/>
                    <a:gd name="T15" fmla="*/ 0 h 120"/>
                    <a:gd name="T16" fmla="*/ 2147483647 w 104"/>
                    <a:gd name="T17" fmla="*/ 0 h 120"/>
                    <a:gd name="T18" fmla="*/ 0 w 104"/>
                    <a:gd name="T19" fmla="*/ 2147483647 h 120"/>
                    <a:gd name="T20" fmla="*/ 2147483647 w 104"/>
                    <a:gd name="T21" fmla="*/ 2147483647 h 120"/>
                    <a:gd name="T22" fmla="*/ 2147483647 w 104"/>
                    <a:gd name="T23" fmla="*/ 2147483647 h 120"/>
                    <a:gd name="T24" fmla="*/ 0 w 104"/>
                    <a:gd name="T25" fmla="*/ 2147483647 h 120"/>
                    <a:gd name="T26" fmla="*/ 2147483647 w 104"/>
                    <a:gd name="T27" fmla="*/ 2147483647 h 120"/>
                    <a:gd name="T28" fmla="*/ 2147483647 w 104"/>
                    <a:gd name="T29" fmla="*/ 2147483647 h 120"/>
                    <a:gd name="T30" fmla="*/ 2147483647 w 104"/>
                    <a:gd name="T31" fmla="*/ 2147483647 h 120"/>
                    <a:gd name="T32" fmla="*/ 2147483647 w 104"/>
                    <a:gd name="T33" fmla="*/ 2147483647 h 120"/>
                    <a:gd name="T34" fmla="*/ 2147483647 w 104"/>
                    <a:gd name="T35" fmla="*/ 2147483647 h 120"/>
                    <a:gd name="T36" fmla="*/ 2147483647 w 104"/>
                    <a:gd name="T37" fmla="*/ 2147483647 h 120"/>
                    <a:gd name="T38" fmla="*/ 2147483647 w 104"/>
                    <a:gd name="T39" fmla="*/ 2147483647 h 120"/>
                    <a:gd name="T40" fmla="*/ 2147483647 w 104"/>
                    <a:gd name="T41" fmla="*/ 2147483647 h 120"/>
                    <a:gd name="T42" fmla="*/ 2147483647 w 104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4"/>
                    <a:gd name="T67" fmla="*/ 0 h 120"/>
                    <a:gd name="T68" fmla="*/ 104 w 104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4" h="120">
                      <a:moveTo>
                        <a:pt x="96" y="24"/>
                      </a:moveTo>
                      <a:lnTo>
                        <a:pt x="104" y="16"/>
                      </a:lnTo>
                      <a:lnTo>
                        <a:pt x="104" y="8"/>
                      </a:lnTo>
                      <a:lnTo>
                        <a:pt x="96" y="8"/>
                      </a:lnTo>
                      <a:lnTo>
                        <a:pt x="88" y="8"/>
                      </a:lnTo>
                      <a:lnTo>
                        <a:pt x="80" y="8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8" y="32"/>
                      </a:lnTo>
                      <a:lnTo>
                        <a:pt x="0" y="48"/>
                      </a:lnTo>
                      <a:lnTo>
                        <a:pt x="8" y="72"/>
                      </a:lnTo>
                      <a:lnTo>
                        <a:pt x="48" y="96"/>
                      </a:lnTo>
                      <a:lnTo>
                        <a:pt x="48" y="104"/>
                      </a:lnTo>
                      <a:lnTo>
                        <a:pt x="72" y="120"/>
                      </a:lnTo>
                      <a:lnTo>
                        <a:pt x="72" y="112"/>
                      </a:lnTo>
                      <a:lnTo>
                        <a:pt x="88" y="88"/>
                      </a:lnTo>
                      <a:lnTo>
                        <a:pt x="104" y="80"/>
                      </a:lnTo>
                      <a:lnTo>
                        <a:pt x="96" y="64"/>
                      </a:lnTo>
                      <a:lnTo>
                        <a:pt x="96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747">
                  <a:extLst>
                    <a:ext uri="{FF2B5EF4-FFF2-40B4-BE49-F238E27FC236}">
                      <a16:creationId xmlns:a16="http://schemas.microsoft.com/office/drawing/2014/main" id="{497BE370-9EF3-42E2-BC1B-BB016D9377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810" y="6005321"/>
                  <a:ext cx="260929" cy="249062"/>
                </a:xfrm>
                <a:custGeom>
                  <a:avLst/>
                  <a:gdLst>
                    <a:gd name="T0" fmla="*/ 2147483647 w 96"/>
                    <a:gd name="T1" fmla="*/ 2147483647 h 96"/>
                    <a:gd name="T2" fmla="*/ 2147483647 w 96"/>
                    <a:gd name="T3" fmla="*/ 2147483647 h 96"/>
                    <a:gd name="T4" fmla="*/ 2147483647 w 96"/>
                    <a:gd name="T5" fmla="*/ 2147483647 h 96"/>
                    <a:gd name="T6" fmla="*/ 0 w 96"/>
                    <a:gd name="T7" fmla="*/ 2147483647 h 96"/>
                    <a:gd name="T8" fmla="*/ 2147483647 w 96"/>
                    <a:gd name="T9" fmla="*/ 2147483647 h 96"/>
                    <a:gd name="T10" fmla="*/ 2147483647 w 96"/>
                    <a:gd name="T11" fmla="*/ 2147483647 h 96"/>
                    <a:gd name="T12" fmla="*/ 2147483647 w 96"/>
                    <a:gd name="T13" fmla="*/ 2147483647 h 96"/>
                    <a:gd name="T14" fmla="*/ 2147483647 w 96"/>
                    <a:gd name="T15" fmla="*/ 2147483647 h 96"/>
                    <a:gd name="T16" fmla="*/ 2147483647 w 96"/>
                    <a:gd name="T17" fmla="*/ 2147483647 h 96"/>
                    <a:gd name="T18" fmla="*/ 2147483647 w 96"/>
                    <a:gd name="T19" fmla="*/ 2147483647 h 96"/>
                    <a:gd name="T20" fmla="*/ 2147483647 w 96"/>
                    <a:gd name="T21" fmla="*/ 2147483647 h 96"/>
                    <a:gd name="T22" fmla="*/ 2147483647 w 96"/>
                    <a:gd name="T23" fmla="*/ 2147483647 h 96"/>
                    <a:gd name="T24" fmla="*/ 2147483647 w 96"/>
                    <a:gd name="T25" fmla="*/ 2147483647 h 96"/>
                    <a:gd name="T26" fmla="*/ 2147483647 w 96"/>
                    <a:gd name="T27" fmla="*/ 2147483647 h 96"/>
                    <a:gd name="T28" fmla="*/ 2147483647 w 96"/>
                    <a:gd name="T29" fmla="*/ 2147483647 h 96"/>
                    <a:gd name="T30" fmla="*/ 2147483647 w 96"/>
                    <a:gd name="T31" fmla="*/ 0 h 96"/>
                    <a:gd name="T32" fmla="*/ 2147483647 w 96"/>
                    <a:gd name="T33" fmla="*/ 2147483647 h 96"/>
                    <a:gd name="T34" fmla="*/ 2147483647 w 96"/>
                    <a:gd name="T35" fmla="*/ 2147483647 h 9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6"/>
                    <a:gd name="T55" fmla="*/ 0 h 96"/>
                    <a:gd name="T56" fmla="*/ 96 w 96"/>
                    <a:gd name="T57" fmla="*/ 96 h 9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6" h="96">
                      <a:moveTo>
                        <a:pt x="40" y="24"/>
                      </a:moveTo>
                      <a:lnTo>
                        <a:pt x="24" y="32"/>
                      </a:lnTo>
                      <a:lnTo>
                        <a:pt x="8" y="32"/>
                      </a:lnTo>
                      <a:lnTo>
                        <a:pt x="0" y="32"/>
                      </a:lnTo>
                      <a:lnTo>
                        <a:pt x="8" y="32"/>
                      </a:lnTo>
                      <a:lnTo>
                        <a:pt x="16" y="48"/>
                      </a:lnTo>
                      <a:lnTo>
                        <a:pt x="24" y="64"/>
                      </a:lnTo>
                      <a:lnTo>
                        <a:pt x="32" y="64"/>
                      </a:lnTo>
                      <a:lnTo>
                        <a:pt x="40" y="80"/>
                      </a:lnTo>
                      <a:lnTo>
                        <a:pt x="56" y="88"/>
                      </a:lnTo>
                      <a:lnTo>
                        <a:pt x="80" y="96"/>
                      </a:lnTo>
                      <a:lnTo>
                        <a:pt x="88" y="80"/>
                      </a:lnTo>
                      <a:lnTo>
                        <a:pt x="96" y="48"/>
                      </a:lnTo>
                      <a:lnTo>
                        <a:pt x="96" y="32"/>
                      </a:lnTo>
                      <a:lnTo>
                        <a:pt x="96" y="16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40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748">
                  <a:extLst>
                    <a:ext uri="{FF2B5EF4-FFF2-40B4-BE49-F238E27FC236}">
                      <a16:creationId xmlns:a16="http://schemas.microsoft.com/office/drawing/2014/main" id="{27F2ED8D-0415-44C8-B399-D0BA78535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833" y="5365783"/>
                  <a:ext cx="457184" cy="721855"/>
                </a:xfrm>
                <a:custGeom>
                  <a:avLst/>
                  <a:gdLst>
                    <a:gd name="T0" fmla="*/ 2147483647 w 168"/>
                    <a:gd name="T1" fmla="*/ 2147483647 h 280"/>
                    <a:gd name="T2" fmla="*/ 2147483647 w 168"/>
                    <a:gd name="T3" fmla="*/ 2147483647 h 280"/>
                    <a:gd name="T4" fmla="*/ 2147483647 w 168"/>
                    <a:gd name="T5" fmla="*/ 2147483647 h 280"/>
                    <a:gd name="T6" fmla="*/ 2147483647 w 168"/>
                    <a:gd name="T7" fmla="*/ 2147483647 h 280"/>
                    <a:gd name="T8" fmla="*/ 2147483647 w 168"/>
                    <a:gd name="T9" fmla="*/ 2147483647 h 280"/>
                    <a:gd name="T10" fmla="*/ 2147483647 w 168"/>
                    <a:gd name="T11" fmla="*/ 2147483647 h 280"/>
                    <a:gd name="T12" fmla="*/ 2147483647 w 168"/>
                    <a:gd name="T13" fmla="*/ 2147483647 h 280"/>
                    <a:gd name="T14" fmla="*/ 2147483647 w 168"/>
                    <a:gd name="T15" fmla="*/ 2147483647 h 280"/>
                    <a:gd name="T16" fmla="*/ 2147483647 w 168"/>
                    <a:gd name="T17" fmla="*/ 2147483647 h 280"/>
                    <a:gd name="T18" fmla="*/ 2147483647 w 168"/>
                    <a:gd name="T19" fmla="*/ 2147483647 h 280"/>
                    <a:gd name="T20" fmla="*/ 2147483647 w 168"/>
                    <a:gd name="T21" fmla="*/ 2147483647 h 280"/>
                    <a:gd name="T22" fmla="*/ 2147483647 w 168"/>
                    <a:gd name="T23" fmla="*/ 2147483647 h 280"/>
                    <a:gd name="T24" fmla="*/ 2147483647 w 168"/>
                    <a:gd name="T25" fmla="*/ 2147483647 h 280"/>
                    <a:gd name="T26" fmla="*/ 2147483647 w 168"/>
                    <a:gd name="T27" fmla="*/ 2147483647 h 280"/>
                    <a:gd name="T28" fmla="*/ 2147483647 w 168"/>
                    <a:gd name="T29" fmla="*/ 2147483647 h 280"/>
                    <a:gd name="T30" fmla="*/ 0 w 168"/>
                    <a:gd name="T31" fmla="*/ 2147483647 h 280"/>
                    <a:gd name="T32" fmla="*/ 0 w 168"/>
                    <a:gd name="T33" fmla="*/ 2147483647 h 280"/>
                    <a:gd name="T34" fmla="*/ 2147483647 w 168"/>
                    <a:gd name="T35" fmla="*/ 2147483647 h 280"/>
                    <a:gd name="T36" fmla="*/ 2147483647 w 168"/>
                    <a:gd name="T37" fmla="*/ 2147483647 h 280"/>
                    <a:gd name="T38" fmla="*/ 2147483647 w 168"/>
                    <a:gd name="T39" fmla="*/ 2147483647 h 280"/>
                    <a:gd name="T40" fmla="*/ 2147483647 w 168"/>
                    <a:gd name="T41" fmla="*/ 2147483647 h 280"/>
                    <a:gd name="T42" fmla="*/ 2147483647 w 168"/>
                    <a:gd name="T43" fmla="*/ 2147483647 h 280"/>
                    <a:gd name="T44" fmla="*/ 2147483647 w 168"/>
                    <a:gd name="T45" fmla="*/ 2147483647 h 280"/>
                    <a:gd name="T46" fmla="*/ 2147483647 w 168"/>
                    <a:gd name="T47" fmla="*/ 2147483647 h 280"/>
                    <a:gd name="T48" fmla="*/ 2147483647 w 168"/>
                    <a:gd name="T49" fmla="*/ 2147483647 h 280"/>
                    <a:gd name="T50" fmla="*/ 2147483647 w 168"/>
                    <a:gd name="T51" fmla="*/ 2147483647 h 280"/>
                    <a:gd name="T52" fmla="*/ 2147483647 w 168"/>
                    <a:gd name="T53" fmla="*/ 2147483647 h 280"/>
                    <a:gd name="T54" fmla="*/ 2147483647 w 168"/>
                    <a:gd name="T55" fmla="*/ 2147483647 h 280"/>
                    <a:gd name="T56" fmla="*/ 2147483647 w 168"/>
                    <a:gd name="T57" fmla="*/ 2147483647 h 280"/>
                    <a:gd name="T58" fmla="*/ 2147483647 w 168"/>
                    <a:gd name="T59" fmla="*/ 2147483647 h 280"/>
                    <a:gd name="T60" fmla="*/ 2147483647 w 168"/>
                    <a:gd name="T61" fmla="*/ 2147483647 h 280"/>
                    <a:gd name="T62" fmla="*/ 2147483647 w 168"/>
                    <a:gd name="T63" fmla="*/ 2147483647 h 280"/>
                    <a:gd name="T64" fmla="*/ 2147483647 w 168"/>
                    <a:gd name="T65" fmla="*/ 2147483647 h 280"/>
                    <a:gd name="T66" fmla="*/ 2147483647 w 168"/>
                    <a:gd name="T67" fmla="*/ 2147483647 h 280"/>
                    <a:gd name="T68" fmla="*/ 2147483647 w 168"/>
                    <a:gd name="T69" fmla="*/ 2147483647 h 280"/>
                    <a:gd name="T70" fmla="*/ 2147483647 w 168"/>
                    <a:gd name="T71" fmla="*/ 2147483647 h 280"/>
                    <a:gd name="T72" fmla="*/ 2147483647 w 168"/>
                    <a:gd name="T73" fmla="*/ 2147483647 h 280"/>
                    <a:gd name="T74" fmla="*/ 2147483647 w 168"/>
                    <a:gd name="T75" fmla="*/ 2147483647 h 280"/>
                    <a:gd name="T76" fmla="*/ 2147483647 w 168"/>
                    <a:gd name="T77" fmla="*/ 2147483647 h 280"/>
                    <a:gd name="T78" fmla="*/ 2147483647 w 168"/>
                    <a:gd name="T79" fmla="*/ 2147483647 h 280"/>
                    <a:gd name="T80" fmla="*/ 2147483647 w 168"/>
                    <a:gd name="T81" fmla="*/ 2147483647 h 280"/>
                    <a:gd name="T82" fmla="*/ 2147483647 w 168"/>
                    <a:gd name="T83" fmla="*/ 2147483647 h 280"/>
                    <a:gd name="T84" fmla="*/ 2147483647 w 168"/>
                    <a:gd name="T85" fmla="*/ 2147483647 h 280"/>
                    <a:gd name="T86" fmla="*/ 2147483647 w 168"/>
                    <a:gd name="T87" fmla="*/ 2147483647 h 280"/>
                    <a:gd name="T88" fmla="*/ 2147483647 w 168"/>
                    <a:gd name="T89" fmla="*/ 2147483647 h 280"/>
                    <a:gd name="T90" fmla="*/ 2147483647 w 168"/>
                    <a:gd name="T91" fmla="*/ 2147483647 h 280"/>
                    <a:gd name="T92" fmla="*/ 2147483647 w 168"/>
                    <a:gd name="T93" fmla="*/ 2147483647 h 280"/>
                    <a:gd name="T94" fmla="*/ 2147483647 w 168"/>
                    <a:gd name="T95" fmla="*/ 2147483647 h 280"/>
                    <a:gd name="T96" fmla="*/ 2147483647 w 168"/>
                    <a:gd name="T97" fmla="*/ 2147483647 h 280"/>
                    <a:gd name="T98" fmla="*/ 2147483647 w 168"/>
                    <a:gd name="T99" fmla="*/ 2147483647 h 280"/>
                    <a:gd name="T100" fmla="*/ 2147483647 w 168"/>
                    <a:gd name="T101" fmla="*/ 2147483647 h 280"/>
                    <a:gd name="T102" fmla="*/ 2147483647 w 168"/>
                    <a:gd name="T103" fmla="*/ 2147483647 h 280"/>
                    <a:gd name="T104" fmla="*/ 2147483647 w 168"/>
                    <a:gd name="T105" fmla="*/ 0 h 280"/>
                    <a:gd name="T106" fmla="*/ 2147483647 w 168"/>
                    <a:gd name="T107" fmla="*/ 0 h 280"/>
                    <a:gd name="T108" fmla="*/ 2147483647 w 168"/>
                    <a:gd name="T109" fmla="*/ 2147483647 h 280"/>
                    <a:gd name="T110" fmla="*/ 2147483647 w 168"/>
                    <a:gd name="T111" fmla="*/ 0 h 280"/>
                    <a:gd name="T112" fmla="*/ 2147483647 w 168"/>
                    <a:gd name="T113" fmla="*/ 2147483647 h 280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68"/>
                    <a:gd name="T172" fmla="*/ 0 h 280"/>
                    <a:gd name="T173" fmla="*/ 168 w 168"/>
                    <a:gd name="T174" fmla="*/ 280 h 280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68" h="280">
                      <a:moveTo>
                        <a:pt x="104" y="24"/>
                      </a:moveTo>
                      <a:lnTo>
                        <a:pt x="88" y="56"/>
                      </a:lnTo>
                      <a:lnTo>
                        <a:pt x="80" y="80"/>
                      </a:lnTo>
                      <a:lnTo>
                        <a:pt x="88" y="104"/>
                      </a:lnTo>
                      <a:lnTo>
                        <a:pt x="88" y="128"/>
                      </a:lnTo>
                      <a:lnTo>
                        <a:pt x="96" y="152"/>
                      </a:lnTo>
                      <a:lnTo>
                        <a:pt x="88" y="160"/>
                      </a:lnTo>
                      <a:lnTo>
                        <a:pt x="80" y="184"/>
                      </a:lnTo>
                      <a:lnTo>
                        <a:pt x="80" y="192"/>
                      </a:lnTo>
                      <a:lnTo>
                        <a:pt x="88" y="208"/>
                      </a:lnTo>
                      <a:lnTo>
                        <a:pt x="88" y="216"/>
                      </a:lnTo>
                      <a:lnTo>
                        <a:pt x="64" y="208"/>
                      </a:lnTo>
                      <a:lnTo>
                        <a:pt x="40" y="192"/>
                      </a:lnTo>
                      <a:lnTo>
                        <a:pt x="24" y="192"/>
                      </a:lnTo>
                      <a:lnTo>
                        <a:pt x="24" y="208"/>
                      </a:lnTo>
                      <a:lnTo>
                        <a:pt x="0" y="216"/>
                      </a:lnTo>
                      <a:lnTo>
                        <a:pt x="0" y="256"/>
                      </a:lnTo>
                      <a:lnTo>
                        <a:pt x="8" y="272"/>
                      </a:lnTo>
                      <a:lnTo>
                        <a:pt x="24" y="272"/>
                      </a:lnTo>
                      <a:lnTo>
                        <a:pt x="32" y="280"/>
                      </a:lnTo>
                      <a:lnTo>
                        <a:pt x="24" y="280"/>
                      </a:lnTo>
                      <a:lnTo>
                        <a:pt x="32" y="280"/>
                      </a:lnTo>
                      <a:lnTo>
                        <a:pt x="40" y="280"/>
                      </a:lnTo>
                      <a:lnTo>
                        <a:pt x="56" y="280"/>
                      </a:lnTo>
                      <a:lnTo>
                        <a:pt x="72" y="272"/>
                      </a:lnTo>
                      <a:lnTo>
                        <a:pt x="88" y="256"/>
                      </a:lnTo>
                      <a:lnTo>
                        <a:pt x="96" y="248"/>
                      </a:lnTo>
                      <a:lnTo>
                        <a:pt x="128" y="232"/>
                      </a:lnTo>
                      <a:lnTo>
                        <a:pt x="144" y="240"/>
                      </a:lnTo>
                      <a:lnTo>
                        <a:pt x="152" y="248"/>
                      </a:lnTo>
                      <a:lnTo>
                        <a:pt x="160" y="256"/>
                      </a:lnTo>
                      <a:lnTo>
                        <a:pt x="168" y="248"/>
                      </a:lnTo>
                      <a:lnTo>
                        <a:pt x="168" y="240"/>
                      </a:lnTo>
                      <a:lnTo>
                        <a:pt x="160" y="216"/>
                      </a:lnTo>
                      <a:lnTo>
                        <a:pt x="160" y="200"/>
                      </a:lnTo>
                      <a:lnTo>
                        <a:pt x="152" y="176"/>
                      </a:lnTo>
                      <a:lnTo>
                        <a:pt x="152" y="168"/>
                      </a:lnTo>
                      <a:lnTo>
                        <a:pt x="128" y="168"/>
                      </a:lnTo>
                      <a:lnTo>
                        <a:pt x="112" y="160"/>
                      </a:lnTo>
                      <a:lnTo>
                        <a:pt x="104" y="136"/>
                      </a:lnTo>
                      <a:lnTo>
                        <a:pt x="96" y="104"/>
                      </a:lnTo>
                      <a:lnTo>
                        <a:pt x="104" y="96"/>
                      </a:lnTo>
                      <a:lnTo>
                        <a:pt x="96" y="64"/>
                      </a:lnTo>
                      <a:lnTo>
                        <a:pt x="120" y="64"/>
                      </a:lnTo>
                      <a:lnTo>
                        <a:pt x="128" y="80"/>
                      </a:lnTo>
                      <a:lnTo>
                        <a:pt x="144" y="80"/>
                      </a:lnTo>
                      <a:lnTo>
                        <a:pt x="144" y="72"/>
                      </a:lnTo>
                      <a:lnTo>
                        <a:pt x="144" y="64"/>
                      </a:lnTo>
                      <a:lnTo>
                        <a:pt x="152" y="64"/>
                      </a:lnTo>
                      <a:lnTo>
                        <a:pt x="144" y="40"/>
                      </a:lnTo>
                      <a:lnTo>
                        <a:pt x="152" y="24"/>
                      </a:lnTo>
                      <a:lnTo>
                        <a:pt x="152" y="8"/>
                      </a:lnTo>
                      <a:lnTo>
                        <a:pt x="144" y="0"/>
                      </a:lnTo>
                      <a:lnTo>
                        <a:pt x="136" y="0"/>
                      </a:lnTo>
                      <a:lnTo>
                        <a:pt x="112" y="8"/>
                      </a:lnTo>
                      <a:lnTo>
                        <a:pt x="104" y="0"/>
                      </a:lnTo>
                      <a:lnTo>
                        <a:pt x="104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749">
                  <a:extLst>
                    <a:ext uri="{FF2B5EF4-FFF2-40B4-BE49-F238E27FC236}">
                      <a16:creationId xmlns:a16="http://schemas.microsoft.com/office/drawing/2014/main" id="{BB35BCA3-1304-4875-9B5E-894C36115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702" y="4994300"/>
                  <a:ext cx="260929" cy="185740"/>
                </a:xfrm>
                <a:custGeom>
                  <a:avLst/>
                  <a:gdLst>
                    <a:gd name="T0" fmla="*/ 2147483647 w 96"/>
                    <a:gd name="T1" fmla="*/ 2147483647 h 72"/>
                    <a:gd name="T2" fmla="*/ 2147483647 w 96"/>
                    <a:gd name="T3" fmla="*/ 2147483647 h 72"/>
                    <a:gd name="T4" fmla="*/ 2147483647 w 96"/>
                    <a:gd name="T5" fmla="*/ 2147483647 h 72"/>
                    <a:gd name="T6" fmla="*/ 2147483647 w 96"/>
                    <a:gd name="T7" fmla="*/ 2147483647 h 72"/>
                    <a:gd name="T8" fmla="*/ 2147483647 w 96"/>
                    <a:gd name="T9" fmla="*/ 2147483647 h 72"/>
                    <a:gd name="T10" fmla="*/ 2147483647 w 96"/>
                    <a:gd name="T11" fmla="*/ 2147483647 h 72"/>
                    <a:gd name="T12" fmla="*/ 2147483647 w 96"/>
                    <a:gd name="T13" fmla="*/ 0 h 72"/>
                    <a:gd name="T14" fmla="*/ 2147483647 w 96"/>
                    <a:gd name="T15" fmla="*/ 0 h 72"/>
                    <a:gd name="T16" fmla="*/ 2147483647 w 96"/>
                    <a:gd name="T17" fmla="*/ 2147483647 h 72"/>
                    <a:gd name="T18" fmla="*/ 2147483647 w 96"/>
                    <a:gd name="T19" fmla="*/ 2147483647 h 72"/>
                    <a:gd name="T20" fmla="*/ 0 w 96"/>
                    <a:gd name="T21" fmla="*/ 2147483647 h 72"/>
                    <a:gd name="T22" fmla="*/ 0 w 96"/>
                    <a:gd name="T23" fmla="*/ 2147483647 h 72"/>
                    <a:gd name="T24" fmla="*/ 0 w 96"/>
                    <a:gd name="T25" fmla="*/ 2147483647 h 72"/>
                    <a:gd name="T26" fmla="*/ 0 w 96"/>
                    <a:gd name="T27" fmla="*/ 2147483647 h 72"/>
                    <a:gd name="T28" fmla="*/ 2147483647 w 96"/>
                    <a:gd name="T29" fmla="*/ 2147483647 h 72"/>
                    <a:gd name="T30" fmla="*/ 2147483647 w 96"/>
                    <a:gd name="T31" fmla="*/ 2147483647 h 72"/>
                    <a:gd name="T32" fmla="*/ 2147483647 w 96"/>
                    <a:gd name="T33" fmla="*/ 2147483647 h 72"/>
                    <a:gd name="T34" fmla="*/ 2147483647 w 96"/>
                    <a:gd name="T35" fmla="*/ 2147483647 h 72"/>
                    <a:gd name="T36" fmla="*/ 2147483647 w 96"/>
                    <a:gd name="T37" fmla="*/ 2147483647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6"/>
                    <a:gd name="T58" fmla="*/ 0 h 72"/>
                    <a:gd name="T59" fmla="*/ 96 w 96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6" h="72">
                      <a:moveTo>
                        <a:pt x="72" y="56"/>
                      </a:moveTo>
                      <a:lnTo>
                        <a:pt x="80" y="56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8" y="32"/>
                      </a:lnTo>
                      <a:lnTo>
                        <a:pt x="72" y="16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24" y="72"/>
                      </a:lnTo>
                      <a:lnTo>
                        <a:pt x="24" y="56"/>
                      </a:lnTo>
                      <a:lnTo>
                        <a:pt x="48" y="56"/>
                      </a:lnTo>
                      <a:lnTo>
                        <a:pt x="64" y="56"/>
                      </a:lnTo>
                      <a:lnTo>
                        <a:pt x="72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750">
                  <a:extLst>
                    <a:ext uri="{FF2B5EF4-FFF2-40B4-BE49-F238E27FC236}">
                      <a16:creationId xmlns:a16="http://schemas.microsoft.com/office/drawing/2014/main" id="{545A413B-BBDD-4CD3-B9B3-C43E10F15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4014" y="6087635"/>
                  <a:ext cx="325605" cy="310272"/>
                </a:xfrm>
                <a:custGeom>
                  <a:avLst/>
                  <a:gdLst>
                    <a:gd name="T0" fmla="*/ 2147483647 w 120"/>
                    <a:gd name="T1" fmla="*/ 2147483647 h 120"/>
                    <a:gd name="T2" fmla="*/ 2147483647 w 120"/>
                    <a:gd name="T3" fmla="*/ 2147483647 h 120"/>
                    <a:gd name="T4" fmla="*/ 2147483647 w 120"/>
                    <a:gd name="T5" fmla="*/ 2147483647 h 120"/>
                    <a:gd name="T6" fmla="*/ 2147483647 w 120"/>
                    <a:gd name="T7" fmla="*/ 0 h 120"/>
                    <a:gd name="T8" fmla="*/ 2147483647 w 120"/>
                    <a:gd name="T9" fmla="*/ 0 h 120"/>
                    <a:gd name="T10" fmla="*/ 2147483647 w 120"/>
                    <a:gd name="T11" fmla="*/ 2147483647 h 120"/>
                    <a:gd name="T12" fmla="*/ 2147483647 w 120"/>
                    <a:gd name="T13" fmla="*/ 0 h 120"/>
                    <a:gd name="T14" fmla="*/ 2147483647 w 120"/>
                    <a:gd name="T15" fmla="*/ 0 h 120"/>
                    <a:gd name="T16" fmla="*/ 2147483647 w 120"/>
                    <a:gd name="T17" fmla="*/ 0 h 120"/>
                    <a:gd name="T18" fmla="*/ 2147483647 w 120"/>
                    <a:gd name="T19" fmla="*/ 2147483647 h 120"/>
                    <a:gd name="T20" fmla="*/ 2147483647 w 120"/>
                    <a:gd name="T21" fmla="*/ 2147483647 h 120"/>
                    <a:gd name="T22" fmla="*/ 0 w 120"/>
                    <a:gd name="T23" fmla="*/ 2147483647 h 120"/>
                    <a:gd name="T24" fmla="*/ 0 w 120"/>
                    <a:gd name="T25" fmla="*/ 2147483647 h 120"/>
                    <a:gd name="T26" fmla="*/ 2147483647 w 120"/>
                    <a:gd name="T27" fmla="*/ 2147483647 h 120"/>
                    <a:gd name="T28" fmla="*/ 2147483647 w 120"/>
                    <a:gd name="T29" fmla="*/ 2147483647 h 120"/>
                    <a:gd name="T30" fmla="*/ 2147483647 w 120"/>
                    <a:gd name="T31" fmla="*/ 2147483647 h 120"/>
                    <a:gd name="T32" fmla="*/ 2147483647 w 120"/>
                    <a:gd name="T33" fmla="*/ 2147483647 h 120"/>
                    <a:gd name="T34" fmla="*/ 2147483647 w 120"/>
                    <a:gd name="T35" fmla="*/ 2147483647 h 120"/>
                    <a:gd name="T36" fmla="*/ 2147483647 w 120"/>
                    <a:gd name="T37" fmla="*/ 2147483647 h 120"/>
                    <a:gd name="T38" fmla="*/ 2147483647 w 120"/>
                    <a:gd name="T39" fmla="*/ 2147483647 h 120"/>
                    <a:gd name="T40" fmla="*/ 2147483647 w 120"/>
                    <a:gd name="T41" fmla="*/ 2147483647 h 120"/>
                    <a:gd name="T42" fmla="*/ 2147483647 w 120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0"/>
                    <a:gd name="T67" fmla="*/ 0 h 120"/>
                    <a:gd name="T68" fmla="*/ 120 w 120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0" h="120">
                      <a:moveTo>
                        <a:pt x="96" y="32"/>
                      </a:moveTo>
                      <a:lnTo>
                        <a:pt x="88" y="32"/>
                      </a:lnTo>
                      <a:lnTo>
                        <a:pt x="80" y="16"/>
                      </a:lnTo>
                      <a:lnTo>
                        <a:pt x="72" y="0"/>
                      </a:lnTo>
                      <a:lnTo>
                        <a:pt x="64" y="0"/>
                      </a:lnTo>
                      <a:lnTo>
                        <a:pt x="56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8" y="0"/>
                      </a:lnTo>
                      <a:lnTo>
                        <a:pt x="16" y="8"/>
                      </a:lnTo>
                      <a:lnTo>
                        <a:pt x="8" y="56"/>
                      </a:lnTo>
                      <a:lnTo>
                        <a:pt x="0" y="56"/>
                      </a:lnTo>
                      <a:lnTo>
                        <a:pt x="0" y="96"/>
                      </a:lnTo>
                      <a:lnTo>
                        <a:pt x="8" y="112"/>
                      </a:lnTo>
                      <a:lnTo>
                        <a:pt x="16" y="120"/>
                      </a:lnTo>
                      <a:lnTo>
                        <a:pt x="24" y="120"/>
                      </a:lnTo>
                      <a:lnTo>
                        <a:pt x="48" y="104"/>
                      </a:lnTo>
                      <a:lnTo>
                        <a:pt x="64" y="104"/>
                      </a:lnTo>
                      <a:lnTo>
                        <a:pt x="96" y="80"/>
                      </a:lnTo>
                      <a:lnTo>
                        <a:pt x="120" y="56"/>
                      </a:lnTo>
                      <a:lnTo>
                        <a:pt x="104" y="48"/>
                      </a:lnTo>
                      <a:lnTo>
                        <a:pt x="96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751">
                  <a:extLst>
                    <a:ext uri="{FF2B5EF4-FFF2-40B4-BE49-F238E27FC236}">
                      <a16:creationId xmlns:a16="http://schemas.microsoft.com/office/drawing/2014/main" id="{BD2472D9-FA57-48B7-9FA3-D4C11AB32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702" y="4994300"/>
                  <a:ext cx="260929" cy="185740"/>
                </a:xfrm>
                <a:custGeom>
                  <a:avLst/>
                  <a:gdLst>
                    <a:gd name="T0" fmla="*/ 2147483647 w 96"/>
                    <a:gd name="T1" fmla="*/ 2147483647 h 72"/>
                    <a:gd name="T2" fmla="*/ 2147483647 w 96"/>
                    <a:gd name="T3" fmla="*/ 2147483647 h 72"/>
                    <a:gd name="T4" fmla="*/ 2147483647 w 96"/>
                    <a:gd name="T5" fmla="*/ 2147483647 h 72"/>
                    <a:gd name="T6" fmla="*/ 2147483647 w 96"/>
                    <a:gd name="T7" fmla="*/ 2147483647 h 72"/>
                    <a:gd name="T8" fmla="*/ 2147483647 w 96"/>
                    <a:gd name="T9" fmla="*/ 2147483647 h 72"/>
                    <a:gd name="T10" fmla="*/ 2147483647 w 96"/>
                    <a:gd name="T11" fmla="*/ 2147483647 h 72"/>
                    <a:gd name="T12" fmla="*/ 2147483647 w 96"/>
                    <a:gd name="T13" fmla="*/ 0 h 72"/>
                    <a:gd name="T14" fmla="*/ 2147483647 w 96"/>
                    <a:gd name="T15" fmla="*/ 0 h 72"/>
                    <a:gd name="T16" fmla="*/ 2147483647 w 96"/>
                    <a:gd name="T17" fmla="*/ 2147483647 h 72"/>
                    <a:gd name="T18" fmla="*/ 2147483647 w 96"/>
                    <a:gd name="T19" fmla="*/ 2147483647 h 72"/>
                    <a:gd name="T20" fmla="*/ 0 w 96"/>
                    <a:gd name="T21" fmla="*/ 2147483647 h 72"/>
                    <a:gd name="T22" fmla="*/ 0 w 96"/>
                    <a:gd name="T23" fmla="*/ 2147483647 h 72"/>
                    <a:gd name="T24" fmla="*/ 0 w 96"/>
                    <a:gd name="T25" fmla="*/ 2147483647 h 72"/>
                    <a:gd name="T26" fmla="*/ 0 w 96"/>
                    <a:gd name="T27" fmla="*/ 2147483647 h 72"/>
                    <a:gd name="T28" fmla="*/ 2147483647 w 96"/>
                    <a:gd name="T29" fmla="*/ 2147483647 h 72"/>
                    <a:gd name="T30" fmla="*/ 2147483647 w 96"/>
                    <a:gd name="T31" fmla="*/ 2147483647 h 72"/>
                    <a:gd name="T32" fmla="*/ 2147483647 w 96"/>
                    <a:gd name="T33" fmla="*/ 2147483647 h 72"/>
                    <a:gd name="T34" fmla="*/ 2147483647 w 96"/>
                    <a:gd name="T35" fmla="*/ 2147483647 h 72"/>
                    <a:gd name="T36" fmla="*/ 2147483647 w 96"/>
                    <a:gd name="T37" fmla="*/ 2147483647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6"/>
                    <a:gd name="T58" fmla="*/ 0 h 72"/>
                    <a:gd name="T59" fmla="*/ 96 w 96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6" h="72">
                      <a:moveTo>
                        <a:pt x="72" y="56"/>
                      </a:moveTo>
                      <a:lnTo>
                        <a:pt x="80" y="56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8" y="32"/>
                      </a:lnTo>
                      <a:lnTo>
                        <a:pt x="72" y="16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24" y="72"/>
                      </a:lnTo>
                      <a:lnTo>
                        <a:pt x="24" y="56"/>
                      </a:lnTo>
                      <a:lnTo>
                        <a:pt x="48" y="56"/>
                      </a:lnTo>
                      <a:lnTo>
                        <a:pt x="64" y="56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Freeform 752">
                  <a:extLst>
                    <a:ext uri="{FF2B5EF4-FFF2-40B4-BE49-F238E27FC236}">
                      <a16:creationId xmlns:a16="http://schemas.microsoft.com/office/drawing/2014/main" id="{F9D1F3FE-D38D-4BFE-BB44-347C9CB7C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702" y="4994300"/>
                  <a:ext cx="260929" cy="185740"/>
                </a:xfrm>
                <a:custGeom>
                  <a:avLst/>
                  <a:gdLst>
                    <a:gd name="T0" fmla="*/ 2147483647 w 96"/>
                    <a:gd name="T1" fmla="*/ 2147483647 h 72"/>
                    <a:gd name="T2" fmla="*/ 2147483647 w 96"/>
                    <a:gd name="T3" fmla="*/ 2147483647 h 72"/>
                    <a:gd name="T4" fmla="*/ 2147483647 w 96"/>
                    <a:gd name="T5" fmla="*/ 2147483647 h 72"/>
                    <a:gd name="T6" fmla="*/ 2147483647 w 96"/>
                    <a:gd name="T7" fmla="*/ 2147483647 h 72"/>
                    <a:gd name="T8" fmla="*/ 2147483647 w 96"/>
                    <a:gd name="T9" fmla="*/ 2147483647 h 72"/>
                    <a:gd name="T10" fmla="*/ 2147483647 w 96"/>
                    <a:gd name="T11" fmla="*/ 2147483647 h 72"/>
                    <a:gd name="T12" fmla="*/ 2147483647 w 96"/>
                    <a:gd name="T13" fmla="*/ 0 h 72"/>
                    <a:gd name="T14" fmla="*/ 2147483647 w 96"/>
                    <a:gd name="T15" fmla="*/ 0 h 72"/>
                    <a:gd name="T16" fmla="*/ 2147483647 w 96"/>
                    <a:gd name="T17" fmla="*/ 2147483647 h 72"/>
                    <a:gd name="T18" fmla="*/ 2147483647 w 96"/>
                    <a:gd name="T19" fmla="*/ 2147483647 h 72"/>
                    <a:gd name="T20" fmla="*/ 0 w 96"/>
                    <a:gd name="T21" fmla="*/ 2147483647 h 72"/>
                    <a:gd name="T22" fmla="*/ 0 w 96"/>
                    <a:gd name="T23" fmla="*/ 2147483647 h 72"/>
                    <a:gd name="T24" fmla="*/ 0 w 96"/>
                    <a:gd name="T25" fmla="*/ 2147483647 h 72"/>
                    <a:gd name="T26" fmla="*/ 0 w 96"/>
                    <a:gd name="T27" fmla="*/ 2147483647 h 72"/>
                    <a:gd name="T28" fmla="*/ 2147483647 w 96"/>
                    <a:gd name="T29" fmla="*/ 2147483647 h 72"/>
                    <a:gd name="T30" fmla="*/ 2147483647 w 96"/>
                    <a:gd name="T31" fmla="*/ 2147483647 h 72"/>
                    <a:gd name="T32" fmla="*/ 2147483647 w 96"/>
                    <a:gd name="T33" fmla="*/ 2147483647 h 72"/>
                    <a:gd name="T34" fmla="*/ 2147483647 w 96"/>
                    <a:gd name="T35" fmla="*/ 2147483647 h 72"/>
                    <a:gd name="T36" fmla="*/ 2147483647 w 96"/>
                    <a:gd name="T37" fmla="*/ 2147483647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6"/>
                    <a:gd name="T58" fmla="*/ 0 h 72"/>
                    <a:gd name="T59" fmla="*/ 96 w 96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6" h="72">
                      <a:moveTo>
                        <a:pt x="72" y="56"/>
                      </a:moveTo>
                      <a:lnTo>
                        <a:pt x="80" y="56"/>
                      </a:lnTo>
                      <a:lnTo>
                        <a:pt x="88" y="40"/>
                      </a:lnTo>
                      <a:lnTo>
                        <a:pt x="96" y="32"/>
                      </a:lnTo>
                      <a:lnTo>
                        <a:pt x="88" y="32"/>
                      </a:lnTo>
                      <a:lnTo>
                        <a:pt x="72" y="16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32" y="16"/>
                      </a:lnTo>
                      <a:lnTo>
                        <a:pt x="16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0" y="64"/>
                      </a:lnTo>
                      <a:lnTo>
                        <a:pt x="0" y="72"/>
                      </a:lnTo>
                      <a:lnTo>
                        <a:pt x="24" y="72"/>
                      </a:lnTo>
                      <a:lnTo>
                        <a:pt x="24" y="56"/>
                      </a:lnTo>
                      <a:lnTo>
                        <a:pt x="48" y="56"/>
                      </a:lnTo>
                      <a:lnTo>
                        <a:pt x="64" y="56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753">
                  <a:extLst>
                    <a:ext uri="{FF2B5EF4-FFF2-40B4-BE49-F238E27FC236}">
                      <a16:creationId xmlns:a16="http://schemas.microsoft.com/office/drawing/2014/main" id="{CDE25737-1800-49EA-AF94-1D2B643E0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5137827"/>
                  <a:ext cx="22301" cy="2111"/>
                </a:xfrm>
                <a:custGeom>
                  <a:avLst/>
                  <a:gdLst>
                    <a:gd name="T0" fmla="*/ 0 w 8"/>
                    <a:gd name="T1" fmla="*/ 0 h 1943"/>
                    <a:gd name="T2" fmla="*/ 2147483647 w 8"/>
                    <a:gd name="T3" fmla="*/ 0 h 1943"/>
                    <a:gd name="T4" fmla="*/ 0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754">
                  <a:extLst>
                    <a:ext uri="{FF2B5EF4-FFF2-40B4-BE49-F238E27FC236}">
                      <a16:creationId xmlns:a16="http://schemas.microsoft.com/office/drawing/2014/main" id="{943BF629-5940-4CC1-9383-2B3C1709CD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5137827"/>
                  <a:ext cx="22301" cy="2111"/>
                </a:xfrm>
                <a:custGeom>
                  <a:avLst/>
                  <a:gdLst>
                    <a:gd name="T0" fmla="*/ 0 w 8"/>
                    <a:gd name="T1" fmla="*/ 0 h 1943"/>
                    <a:gd name="T2" fmla="*/ 0 w 8"/>
                    <a:gd name="T3" fmla="*/ 0 h 1943"/>
                    <a:gd name="T4" fmla="*/ 2147483647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755">
                  <a:extLst>
                    <a:ext uri="{FF2B5EF4-FFF2-40B4-BE49-F238E27FC236}">
                      <a16:creationId xmlns:a16="http://schemas.microsoft.com/office/drawing/2014/main" id="{5D54D9E5-1B67-471E-91D8-CB13EE5A4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5137827"/>
                  <a:ext cx="22301" cy="2111"/>
                </a:xfrm>
                <a:custGeom>
                  <a:avLst/>
                  <a:gdLst>
                    <a:gd name="T0" fmla="*/ 0 w 8"/>
                    <a:gd name="T1" fmla="*/ 0 h 1943"/>
                    <a:gd name="T2" fmla="*/ 0 w 8"/>
                    <a:gd name="T3" fmla="*/ 0 h 1943"/>
                    <a:gd name="T4" fmla="*/ 2147483647 w 8"/>
                    <a:gd name="T5" fmla="*/ 0 h 1943"/>
                    <a:gd name="T6" fmla="*/ 0 60000 65536"/>
                    <a:gd name="T7" fmla="*/ 0 60000 65536"/>
                    <a:gd name="T8" fmla="*/ 0 60000 65536"/>
                    <a:gd name="T9" fmla="*/ 0 w 8"/>
                    <a:gd name="T10" fmla="*/ 0 h 1943"/>
                    <a:gd name="T11" fmla="*/ 8 w 8"/>
                    <a:gd name="T12" fmla="*/ 1943 h 19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" h="19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756">
                  <a:extLst>
                    <a:ext uri="{FF2B5EF4-FFF2-40B4-BE49-F238E27FC236}">
                      <a16:creationId xmlns:a16="http://schemas.microsoft.com/office/drawing/2014/main" id="{81D6E27B-4FE9-4C74-A786-D48CBC055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375" y="5137827"/>
                  <a:ext cx="131582" cy="185740"/>
                </a:xfrm>
                <a:custGeom>
                  <a:avLst/>
                  <a:gdLst>
                    <a:gd name="T0" fmla="*/ 2147483647 w 48"/>
                    <a:gd name="T1" fmla="*/ 2147483647 h 72"/>
                    <a:gd name="T2" fmla="*/ 2147483647 w 48"/>
                    <a:gd name="T3" fmla="*/ 0 h 72"/>
                    <a:gd name="T4" fmla="*/ 2147483647 w 48"/>
                    <a:gd name="T5" fmla="*/ 0 h 72"/>
                    <a:gd name="T6" fmla="*/ 0 w 48"/>
                    <a:gd name="T7" fmla="*/ 0 h 72"/>
                    <a:gd name="T8" fmla="*/ 0 w 48"/>
                    <a:gd name="T9" fmla="*/ 2147483647 h 72"/>
                    <a:gd name="T10" fmla="*/ 2147483647 w 48"/>
                    <a:gd name="T11" fmla="*/ 2147483647 h 72"/>
                    <a:gd name="T12" fmla="*/ 0 w 48"/>
                    <a:gd name="T13" fmla="*/ 2147483647 h 72"/>
                    <a:gd name="T14" fmla="*/ 0 w 48"/>
                    <a:gd name="T15" fmla="*/ 2147483647 h 72"/>
                    <a:gd name="T16" fmla="*/ 0 w 48"/>
                    <a:gd name="T17" fmla="*/ 2147483647 h 72"/>
                    <a:gd name="T18" fmla="*/ 2147483647 w 48"/>
                    <a:gd name="T19" fmla="*/ 2147483647 h 72"/>
                    <a:gd name="T20" fmla="*/ 2147483647 w 48"/>
                    <a:gd name="T21" fmla="*/ 2147483647 h 72"/>
                    <a:gd name="T22" fmla="*/ 2147483647 w 48"/>
                    <a:gd name="T23" fmla="*/ 2147483647 h 72"/>
                    <a:gd name="T24" fmla="*/ 2147483647 w 48"/>
                    <a:gd name="T25" fmla="*/ 2147483647 h 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"/>
                    <a:gd name="T40" fmla="*/ 0 h 72"/>
                    <a:gd name="T41" fmla="*/ 48 w 48"/>
                    <a:gd name="T42" fmla="*/ 72 h 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" h="72">
                      <a:moveTo>
                        <a:pt x="40" y="8"/>
                      </a:move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8" y="32"/>
                      </a:lnTo>
                      <a:lnTo>
                        <a:pt x="0" y="48"/>
                      </a:lnTo>
                      <a:lnTo>
                        <a:pt x="0" y="56"/>
                      </a:lnTo>
                      <a:lnTo>
                        <a:pt x="0" y="72"/>
                      </a:lnTo>
                      <a:lnTo>
                        <a:pt x="24" y="72"/>
                      </a:lnTo>
                      <a:lnTo>
                        <a:pt x="48" y="64"/>
                      </a:lnTo>
                      <a:lnTo>
                        <a:pt x="40" y="24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757">
                  <a:extLst>
                    <a:ext uri="{FF2B5EF4-FFF2-40B4-BE49-F238E27FC236}">
                      <a16:creationId xmlns:a16="http://schemas.microsoft.com/office/drawing/2014/main" id="{F5D23076-EF17-471D-A29E-DA6A60C1D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631" y="5013298"/>
                  <a:ext cx="417044" cy="352484"/>
                </a:xfrm>
                <a:custGeom>
                  <a:avLst/>
                  <a:gdLst>
                    <a:gd name="T0" fmla="*/ 2147483647 w 153"/>
                    <a:gd name="T1" fmla="*/ 2147483647 h 136"/>
                    <a:gd name="T2" fmla="*/ 2147483647 w 153"/>
                    <a:gd name="T3" fmla="*/ 2147483647 h 136"/>
                    <a:gd name="T4" fmla="*/ 2147483647 w 153"/>
                    <a:gd name="T5" fmla="*/ 2147483647 h 136"/>
                    <a:gd name="T6" fmla="*/ 2147483647 w 153"/>
                    <a:gd name="T7" fmla="*/ 2147483647 h 136"/>
                    <a:gd name="T8" fmla="*/ 2147483647 w 153"/>
                    <a:gd name="T9" fmla="*/ 2147483647 h 136"/>
                    <a:gd name="T10" fmla="*/ 2147483647 w 153"/>
                    <a:gd name="T11" fmla="*/ 2147483647 h 136"/>
                    <a:gd name="T12" fmla="*/ 2147483647 w 153"/>
                    <a:gd name="T13" fmla="*/ 2147483647 h 136"/>
                    <a:gd name="T14" fmla="*/ 2147483647 w 153"/>
                    <a:gd name="T15" fmla="*/ 2147483647 h 136"/>
                    <a:gd name="T16" fmla="*/ 2147483647 w 153"/>
                    <a:gd name="T17" fmla="*/ 0 h 136"/>
                    <a:gd name="T18" fmla="*/ 2147483647 w 153"/>
                    <a:gd name="T19" fmla="*/ 2147483647 h 136"/>
                    <a:gd name="T20" fmla="*/ 2147483647 w 153"/>
                    <a:gd name="T21" fmla="*/ 2147483647 h 136"/>
                    <a:gd name="T22" fmla="*/ 2147483647 w 153"/>
                    <a:gd name="T23" fmla="*/ 2147483647 h 136"/>
                    <a:gd name="T24" fmla="*/ 2147483647 w 153"/>
                    <a:gd name="T25" fmla="*/ 2147483647 h 136"/>
                    <a:gd name="T26" fmla="*/ 2147483647 w 153"/>
                    <a:gd name="T27" fmla="*/ 2147483647 h 136"/>
                    <a:gd name="T28" fmla="*/ 2147483647 w 153"/>
                    <a:gd name="T29" fmla="*/ 2147483647 h 136"/>
                    <a:gd name="T30" fmla="*/ 2147483647 w 153"/>
                    <a:gd name="T31" fmla="*/ 2147483647 h 136"/>
                    <a:gd name="T32" fmla="*/ 2147483647 w 153"/>
                    <a:gd name="T33" fmla="*/ 2147483647 h 136"/>
                    <a:gd name="T34" fmla="*/ 2147483647 w 153"/>
                    <a:gd name="T35" fmla="*/ 2147483647 h 136"/>
                    <a:gd name="T36" fmla="*/ 0 w 153"/>
                    <a:gd name="T37" fmla="*/ 2147483647 h 136"/>
                    <a:gd name="T38" fmla="*/ 0 w 153"/>
                    <a:gd name="T39" fmla="*/ 2147483647 h 136"/>
                    <a:gd name="T40" fmla="*/ 2147483647 w 153"/>
                    <a:gd name="T41" fmla="*/ 2147483647 h 136"/>
                    <a:gd name="T42" fmla="*/ 2147483647 w 153"/>
                    <a:gd name="T43" fmla="*/ 2147483647 h 136"/>
                    <a:gd name="T44" fmla="*/ 2147483647 w 153"/>
                    <a:gd name="T45" fmla="*/ 2147483647 h 136"/>
                    <a:gd name="T46" fmla="*/ 2147483647 w 153"/>
                    <a:gd name="T47" fmla="*/ 2147483647 h 136"/>
                    <a:gd name="T48" fmla="*/ 2147483647 w 153"/>
                    <a:gd name="T49" fmla="*/ 2147483647 h 136"/>
                    <a:gd name="T50" fmla="*/ 2147483647 w 153"/>
                    <a:gd name="T51" fmla="*/ 2147483647 h 1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3"/>
                    <a:gd name="T79" fmla="*/ 0 h 136"/>
                    <a:gd name="T80" fmla="*/ 153 w 153"/>
                    <a:gd name="T81" fmla="*/ 136 h 1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3" h="136">
                      <a:moveTo>
                        <a:pt x="81" y="96"/>
                      </a:moveTo>
                      <a:lnTo>
                        <a:pt x="105" y="104"/>
                      </a:lnTo>
                      <a:lnTo>
                        <a:pt x="121" y="80"/>
                      </a:lnTo>
                      <a:lnTo>
                        <a:pt x="137" y="48"/>
                      </a:lnTo>
                      <a:lnTo>
                        <a:pt x="137" y="32"/>
                      </a:lnTo>
                      <a:lnTo>
                        <a:pt x="153" y="32"/>
                      </a:lnTo>
                      <a:lnTo>
                        <a:pt x="153" y="16"/>
                      </a:lnTo>
                      <a:lnTo>
                        <a:pt x="145" y="16"/>
                      </a:lnTo>
                      <a:lnTo>
                        <a:pt x="137" y="0"/>
                      </a:lnTo>
                      <a:lnTo>
                        <a:pt x="121" y="16"/>
                      </a:lnTo>
                      <a:lnTo>
                        <a:pt x="97" y="16"/>
                      </a:lnTo>
                      <a:lnTo>
                        <a:pt x="73" y="16"/>
                      </a:lnTo>
                      <a:lnTo>
                        <a:pt x="57" y="24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8" y="56"/>
                      </a:lnTo>
                      <a:lnTo>
                        <a:pt x="0" y="88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32" y="128"/>
                      </a:lnTo>
                      <a:lnTo>
                        <a:pt x="49" y="128"/>
                      </a:lnTo>
                      <a:lnTo>
                        <a:pt x="65" y="136"/>
                      </a:lnTo>
                      <a:lnTo>
                        <a:pt x="73" y="112"/>
                      </a:lnTo>
                      <a:lnTo>
                        <a:pt x="81" y="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758">
                  <a:extLst>
                    <a:ext uri="{FF2B5EF4-FFF2-40B4-BE49-F238E27FC236}">
                      <a16:creationId xmlns:a16="http://schemas.microsoft.com/office/drawing/2014/main" id="{E7E63CE2-CFB8-4C2F-9489-0821483CC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5672" y="5137827"/>
                  <a:ext cx="437114" cy="249062"/>
                </a:xfrm>
                <a:custGeom>
                  <a:avLst/>
                  <a:gdLst>
                    <a:gd name="T0" fmla="*/ 2147483647 w 160"/>
                    <a:gd name="T1" fmla="*/ 2147483647 h 96"/>
                    <a:gd name="T2" fmla="*/ 2147483647 w 160"/>
                    <a:gd name="T3" fmla="*/ 2147483647 h 96"/>
                    <a:gd name="T4" fmla="*/ 2147483647 w 160"/>
                    <a:gd name="T5" fmla="*/ 2147483647 h 96"/>
                    <a:gd name="T6" fmla="*/ 2147483647 w 160"/>
                    <a:gd name="T7" fmla="*/ 2147483647 h 96"/>
                    <a:gd name="T8" fmla="*/ 0 w 160"/>
                    <a:gd name="T9" fmla="*/ 2147483647 h 96"/>
                    <a:gd name="T10" fmla="*/ 2147483647 w 160"/>
                    <a:gd name="T11" fmla="*/ 2147483647 h 96"/>
                    <a:gd name="T12" fmla="*/ 2147483647 w 160"/>
                    <a:gd name="T13" fmla="*/ 2147483647 h 96"/>
                    <a:gd name="T14" fmla="*/ 2147483647 w 160"/>
                    <a:gd name="T15" fmla="*/ 2147483647 h 96"/>
                    <a:gd name="T16" fmla="*/ 2147483647 w 160"/>
                    <a:gd name="T17" fmla="*/ 2147483647 h 96"/>
                    <a:gd name="T18" fmla="*/ 2147483647 w 160"/>
                    <a:gd name="T19" fmla="*/ 2147483647 h 96"/>
                    <a:gd name="T20" fmla="*/ 2147483647 w 160"/>
                    <a:gd name="T21" fmla="*/ 2147483647 h 96"/>
                    <a:gd name="T22" fmla="*/ 2147483647 w 160"/>
                    <a:gd name="T23" fmla="*/ 2147483647 h 96"/>
                    <a:gd name="T24" fmla="*/ 2147483647 w 160"/>
                    <a:gd name="T25" fmla="*/ 2147483647 h 96"/>
                    <a:gd name="T26" fmla="*/ 2147483647 w 160"/>
                    <a:gd name="T27" fmla="*/ 2147483647 h 96"/>
                    <a:gd name="T28" fmla="*/ 2147483647 w 160"/>
                    <a:gd name="T29" fmla="*/ 2147483647 h 96"/>
                    <a:gd name="T30" fmla="*/ 2147483647 w 160"/>
                    <a:gd name="T31" fmla="*/ 2147483647 h 96"/>
                    <a:gd name="T32" fmla="*/ 2147483647 w 160"/>
                    <a:gd name="T33" fmla="*/ 2147483647 h 96"/>
                    <a:gd name="T34" fmla="*/ 2147483647 w 160"/>
                    <a:gd name="T35" fmla="*/ 2147483647 h 96"/>
                    <a:gd name="T36" fmla="*/ 2147483647 w 160"/>
                    <a:gd name="T37" fmla="*/ 0 h 96"/>
                    <a:gd name="T38" fmla="*/ 2147483647 w 160"/>
                    <a:gd name="T39" fmla="*/ 2147483647 h 96"/>
                    <a:gd name="T40" fmla="*/ 2147483647 w 160"/>
                    <a:gd name="T41" fmla="*/ 2147483647 h 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60"/>
                    <a:gd name="T64" fmla="*/ 0 h 96"/>
                    <a:gd name="T65" fmla="*/ 160 w 160"/>
                    <a:gd name="T66" fmla="*/ 96 h 9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60" h="96">
                      <a:moveTo>
                        <a:pt x="48" y="24"/>
                      </a:moveTo>
                      <a:lnTo>
                        <a:pt x="48" y="32"/>
                      </a:lnTo>
                      <a:lnTo>
                        <a:pt x="24" y="40"/>
                      </a:lnTo>
                      <a:lnTo>
                        <a:pt x="8" y="48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24" y="88"/>
                      </a:lnTo>
                      <a:lnTo>
                        <a:pt x="40" y="88"/>
                      </a:lnTo>
                      <a:lnTo>
                        <a:pt x="48" y="96"/>
                      </a:lnTo>
                      <a:lnTo>
                        <a:pt x="48" y="80"/>
                      </a:lnTo>
                      <a:lnTo>
                        <a:pt x="72" y="72"/>
                      </a:lnTo>
                      <a:lnTo>
                        <a:pt x="96" y="80"/>
                      </a:lnTo>
                      <a:lnTo>
                        <a:pt x="128" y="72"/>
                      </a:lnTo>
                      <a:lnTo>
                        <a:pt x="160" y="72"/>
                      </a:lnTo>
                      <a:lnTo>
                        <a:pt x="136" y="48"/>
                      </a:lnTo>
                      <a:lnTo>
                        <a:pt x="120" y="40"/>
                      </a:lnTo>
                      <a:lnTo>
                        <a:pt x="112" y="16"/>
                      </a:lnTo>
                      <a:lnTo>
                        <a:pt x="104" y="0"/>
                      </a:lnTo>
                      <a:lnTo>
                        <a:pt x="72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759">
                  <a:extLst>
                    <a:ext uri="{FF2B5EF4-FFF2-40B4-BE49-F238E27FC236}">
                      <a16:creationId xmlns:a16="http://schemas.microsoft.com/office/drawing/2014/main" id="{C489BD7F-791D-4D75-BCA7-73A2DF3EB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631" y="5013298"/>
                  <a:ext cx="417044" cy="352484"/>
                </a:xfrm>
                <a:custGeom>
                  <a:avLst/>
                  <a:gdLst>
                    <a:gd name="T0" fmla="*/ 2147483647 w 153"/>
                    <a:gd name="T1" fmla="*/ 2147483647 h 136"/>
                    <a:gd name="T2" fmla="*/ 2147483647 w 153"/>
                    <a:gd name="T3" fmla="*/ 2147483647 h 136"/>
                    <a:gd name="T4" fmla="*/ 2147483647 w 153"/>
                    <a:gd name="T5" fmla="*/ 2147483647 h 136"/>
                    <a:gd name="T6" fmla="*/ 2147483647 w 153"/>
                    <a:gd name="T7" fmla="*/ 2147483647 h 136"/>
                    <a:gd name="T8" fmla="*/ 2147483647 w 153"/>
                    <a:gd name="T9" fmla="*/ 2147483647 h 136"/>
                    <a:gd name="T10" fmla="*/ 2147483647 w 153"/>
                    <a:gd name="T11" fmla="*/ 2147483647 h 136"/>
                    <a:gd name="T12" fmla="*/ 2147483647 w 153"/>
                    <a:gd name="T13" fmla="*/ 2147483647 h 136"/>
                    <a:gd name="T14" fmla="*/ 2147483647 w 153"/>
                    <a:gd name="T15" fmla="*/ 2147483647 h 136"/>
                    <a:gd name="T16" fmla="*/ 2147483647 w 153"/>
                    <a:gd name="T17" fmla="*/ 0 h 136"/>
                    <a:gd name="T18" fmla="*/ 2147483647 w 153"/>
                    <a:gd name="T19" fmla="*/ 0 h 136"/>
                    <a:gd name="T20" fmla="*/ 2147483647 w 153"/>
                    <a:gd name="T21" fmla="*/ 2147483647 h 136"/>
                    <a:gd name="T22" fmla="*/ 2147483647 w 153"/>
                    <a:gd name="T23" fmla="*/ 2147483647 h 136"/>
                    <a:gd name="T24" fmla="*/ 2147483647 w 153"/>
                    <a:gd name="T25" fmla="*/ 2147483647 h 136"/>
                    <a:gd name="T26" fmla="*/ 2147483647 w 153"/>
                    <a:gd name="T27" fmla="*/ 2147483647 h 136"/>
                    <a:gd name="T28" fmla="*/ 2147483647 w 153"/>
                    <a:gd name="T29" fmla="*/ 2147483647 h 136"/>
                    <a:gd name="T30" fmla="*/ 2147483647 w 153"/>
                    <a:gd name="T31" fmla="*/ 2147483647 h 136"/>
                    <a:gd name="T32" fmla="*/ 2147483647 w 153"/>
                    <a:gd name="T33" fmla="*/ 2147483647 h 136"/>
                    <a:gd name="T34" fmla="*/ 2147483647 w 153"/>
                    <a:gd name="T35" fmla="*/ 2147483647 h 136"/>
                    <a:gd name="T36" fmla="*/ 2147483647 w 153"/>
                    <a:gd name="T37" fmla="*/ 2147483647 h 136"/>
                    <a:gd name="T38" fmla="*/ 0 w 153"/>
                    <a:gd name="T39" fmla="*/ 2147483647 h 136"/>
                    <a:gd name="T40" fmla="*/ 0 w 153"/>
                    <a:gd name="T41" fmla="*/ 2147483647 h 136"/>
                    <a:gd name="T42" fmla="*/ 2147483647 w 153"/>
                    <a:gd name="T43" fmla="*/ 2147483647 h 136"/>
                    <a:gd name="T44" fmla="*/ 2147483647 w 153"/>
                    <a:gd name="T45" fmla="*/ 2147483647 h 136"/>
                    <a:gd name="T46" fmla="*/ 2147483647 w 153"/>
                    <a:gd name="T47" fmla="*/ 2147483647 h 136"/>
                    <a:gd name="T48" fmla="*/ 2147483647 w 153"/>
                    <a:gd name="T49" fmla="*/ 2147483647 h 136"/>
                    <a:gd name="T50" fmla="*/ 2147483647 w 153"/>
                    <a:gd name="T51" fmla="*/ 2147483647 h 136"/>
                    <a:gd name="T52" fmla="*/ 2147483647 w 153"/>
                    <a:gd name="T53" fmla="*/ 2147483647 h 1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53"/>
                    <a:gd name="T82" fmla="*/ 0 h 136"/>
                    <a:gd name="T83" fmla="*/ 153 w 153"/>
                    <a:gd name="T84" fmla="*/ 136 h 1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53" h="136">
                      <a:moveTo>
                        <a:pt x="81" y="96"/>
                      </a:moveTo>
                      <a:lnTo>
                        <a:pt x="105" y="104"/>
                      </a:lnTo>
                      <a:lnTo>
                        <a:pt x="121" y="80"/>
                      </a:lnTo>
                      <a:lnTo>
                        <a:pt x="137" y="48"/>
                      </a:lnTo>
                      <a:lnTo>
                        <a:pt x="137" y="32"/>
                      </a:lnTo>
                      <a:lnTo>
                        <a:pt x="153" y="32"/>
                      </a:lnTo>
                      <a:lnTo>
                        <a:pt x="153" y="16"/>
                      </a:lnTo>
                      <a:lnTo>
                        <a:pt x="145" y="16"/>
                      </a:lnTo>
                      <a:lnTo>
                        <a:pt x="137" y="0"/>
                      </a:lnTo>
                      <a:lnTo>
                        <a:pt x="121" y="16"/>
                      </a:lnTo>
                      <a:lnTo>
                        <a:pt x="97" y="16"/>
                      </a:lnTo>
                      <a:lnTo>
                        <a:pt x="73" y="16"/>
                      </a:lnTo>
                      <a:lnTo>
                        <a:pt x="57" y="24"/>
                      </a:lnTo>
                      <a:lnTo>
                        <a:pt x="32" y="16"/>
                      </a:lnTo>
                      <a:lnTo>
                        <a:pt x="16" y="16"/>
                      </a:lnTo>
                      <a:lnTo>
                        <a:pt x="8" y="32"/>
                      </a:lnTo>
                      <a:lnTo>
                        <a:pt x="8" y="40"/>
                      </a:lnTo>
                      <a:lnTo>
                        <a:pt x="8" y="56"/>
                      </a:lnTo>
                      <a:lnTo>
                        <a:pt x="0" y="88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32" y="128"/>
                      </a:lnTo>
                      <a:lnTo>
                        <a:pt x="49" y="128"/>
                      </a:lnTo>
                      <a:lnTo>
                        <a:pt x="65" y="136"/>
                      </a:lnTo>
                      <a:lnTo>
                        <a:pt x="73" y="112"/>
                      </a:lnTo>
                      <a:lnTo>
                        <a:pt x="81" y="9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60">
                  <a:extLst>
                    <a:ext uri="{FF2B5EF4-FFF2-40B4-BE49-F238E27FC236}">
                      <a16:creationId xmlns:a16="http://schemas.microsoft.com/office/drawing/2014/main" id="{922B3E1C-1A8D-4B4D-A636-95243FF13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5672" y="5137827"/>
                  <a:ext cx="437114" cy="249062"/>
                </a:xfrm>
                <a:custGeom>
                  <a:avLst/>
                  <a:gdLst>
                    <a:gd name="T0" fmla="*/ 2147483647 w 160"/>
                    <a:gd name="T1" fmla="*/ 2147483647 h 96"/>
                    <a:gd name="T2" fmla="*/ 2147483647 w 160"/>
                    <a:gd name="T3" fmla="*/ 2147483647 h 96"/>
                    <a:gd name="T4" fmla="*/ 2147483647 w 160"/>
                    <a:gd name="T5" fmla="*/ 2147483647 h 96"/>
                    <a:gd name="T6" fmla="*/ 2147483647 w 160"/>
                    <a:gd name="T7" fmla="*/ 2147483647 h 96"/>
                    <a:gd name="T8" fmla="*/ 0 w 160"/>
                    <a:gd name="T9" fmla="*/ 2147483647 h 96"/>
                    <a:gd name="T10" fmla="*/ 2147483647 w 160"/>
                    <a:gd name="T11" fmla="*/ 2147483647 h 96"/>
                    <a:gd name="T12" fmla="*/ 2147483647 w 160"/>
                    <a:gd name="T13" fmla="*/ 2147483647 h 96"/>
                    <a:gd name="T14" fmla="*/ 2147483647 w 160"/>
                    <a:gd name="T15" fmla="*/ 2147483647 h 96"/>
                    <a:gd name="T16" fmla="*/ 2147483647 w 160"/>
                    <a:gd name="T17" fmla="*/ 2147483647 h 96"/>
                    <a:gd name="T18" fmla="*/ 2147483647 w 160"/>
                    <a:gd name="T19" fmla="*/ 2147483647 h 96"/>
                    <a:gd name="T20" fmla="*/ 2147483647 w 160"/>
                    <a:gd name="T21" fmla="*/ 2147483647 h 96"/>
                    <a:gd name="T22" fmla="*/ 2147483647 w 160"/>
                    <a:gd name="T23" fmla="*/ 2147483647 h 96"/>
                    <a:gd name="T24" fmla="*/ 2147483647 w 160"/>
                    <a:gd name="T25" fmla="*/ 2147483647 h 96"/>
                    <a:gd name="T26" fmla="*/ 2147483647 w 160"/>
                    <a:gd name="T27" fmla="*/ 2147483647 h 96"/>
                    <a:gd name="T28" fmla="*/ 2147483647 w 160"/>
                    <a:gd name="T29" fmla="*/ 2147483647 h 96"/>
                    <a:gd name="T30" fmla="*/ 2147483647 w 160"/>
                    <a:gd name="T31" fmla="*/ 2147483647 h 96"/>
                    <a:gd name="T32" fmla="*/ 2147483647 w 160"/>
                    <a:gd name="T33" fmla="*/ 2147483647 h 96"/>
                    <a:gd name="T34" fmla="*/ 2147483647 w 160"/>
                    <a:gd name="T35" fmla="*/ 2147483647 h 96"/>
                    <a:gd name="T36" fmla="*/ 2147483647 w 160"/>
                    <a:gd name="T37" fmla="*/ 2147483647 h 96"/>
                    <a:gd name="T38" fmla="*/ 2147483647 w 160"/>
                    <a:gd name="T39" fmla="*/ 0 h 96"/>
                    <a:gd name="T40" fmla="*/ 2147483647 w 160"/>
                    <a:gd name="T41" fmla="*/ 2147483647 h 96"/>
                    <a:gd name="T42" fmla="*/ 2147483647 w 160"/>
                    <a:gd name="T43" fmla="*/ 2147483647 h 9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60"/>
                    <a:gd name="T67" fmla="*/ 0 h 96"/>
                    <a:gd name="T68" fmla="*/ 160 w 160"/>
                    <a:gd name="T69" fmla="*/ 96 h 9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60" h="96">
                      <a:moveTo>
                        <a:pt x="48" y="24"/>
                      </a:moveTo>
                      <a:lnTo>
                        <a:pt x="48" y="32"/>
                      </a:lnTo>
                      <a:lnTo>
                        <a:pt x="24" y="40"/>
                      </a:lnTo>
                      <a:lnTo>
                        <a:pt x="8" y="48"/>
                      </a:lnTo>
                      <a:lnTo>
                        <a:pt x="0" y="72"/>
                      </a:lnTo>
                      <a:lnTo>
                        <a:pt x="8" y="88"/>
                      </a:lnTo>
                      <a:lnTo>
                        <a:pt x="8" y="96"/>
                      </a:lnTo>
                      <a:lnTo>
                        <a:pt x="24" y="88"/>
                      </a:lnTo>
                      <a:lnTo>
                        <a:pt x="40" y="88"/>
                      </a:lnTo>
                      <a:lnTo>
                        <a:pt x="48" y="96"/>
                      </a:lnTo>
                      <a:lnTo>
                        <a:pt x="48" y="80"/>
                      </a:lnTo>
                      <a:lnTo>
                        <a:pt x="72" y="72"/>
                      </a:lnTo>
                      <a:lnTo>
                        <a:pt x="96" y="80"/>
                      </a:lnTo>
                      <a:lnTo>
                        <a:pt x="128" y="72"/>
                      </a:lnTo>
                      <a:lnTo>
                        <a:pt x="160" y="72"/>
                      </a:lnTo>
                      <a:lnTo>
                        <a:pt x="136" y="48"/>
                      </a:lnTo>
                      <a:lnTo>
                        <a:pt x="120" y="40"/>
                      </a:lnTo>
                      <a:lnTo>
                        <a:pt x="112" y="16"/>
                      </a:lnTo>
                      <a:lnTo>
                        <a:pt x="104" y="0"/>
                      </a:lnTo>
                      <a:lnTo>
                        <a:pt x="72" y="24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61">
                  <a:extLst>
                    <a:ext uri="{FF2B5EF4-FFF2-40B4-BE49-F238E27FC236}">
                      <a16:creationId xmlns:a16="http://schemas.microsoft.com/office/drawing/2014/main" id="{74A112B1-C668-4CEF-990A-2404EFD487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4093" y="5365783"/>
                  <a:ext cx="263161" cy="310272"/>
                </a:xfrm>
                <a:custGeom>
                  <a:avLst/>
                  <a:gdLst>
                    <a:gd name="T0" fmla="*/ 2147483647 w 96"/>
                    <a:gd name="T1" fmla="*/ 2147483647 h 120"/>
                    <a:gd name="T2" fmla="*/ 2147483647 w 96"/>
                    <a:gd name="T3" fmla="*/ 2147483647 h 120"/>
                    <a:gd name="T4" fmla="*/ 2147483647 w 96"/>
                    <a:gd name="T5" fmla="*/ 2147483647 h 120"/>
                    <a:gd name="T6" fmla="*/ 2147483647 w 96"/>
                    <a:gd name="T7" fmla="*/ 2147483647 h 120"/>
                    <a:gd name="T8" fmla="*/ 2147483647 w 96"/>
                    <a:gd name="T9" fmla="*/ 2147483647 h 120"/>
                    <a:gd name="T10" fmla="*/ 2147483647 w 96"/>
                    <a:gd name="T11" fmla="*/ 0 h 120"/>
                    <a:gd name="T12" fmla="*/ 2147483647 w 96"/>
                    <a:gd name="T13" fmla="*/ 0 h 120"/>
                    <a:gd name="T14" fmla="*/ 2147483647 w 96"/>
                    <a:gd name="T15" fmla="*/ 2147483647 h 120"/>
                    <a:gd name="T16" fmla="*/ 2147483647 w 96"/>
                    <a:gd name="T17" fmla="*/ 2147483647 h 120"/>
                    <a:gd name="T18" fmla="*/ 2147483647 w 96"/>
                    <a:gd name="T19" fmla="*/ 2147483647 h 120"/>
                    <a:gd name="T20" fmla="*/ 2147483647 w 96"/>
                    <a:gd name="T21" fmla="*/ 2147483647 h 120"/>
                    <a:gd name="T22" fmla="*/ 2147483647 w 96"/>
                    <a:gd name="T23" fmla="*/ 2147483647 h 120"/>
                    <a:gd name="T24" fmla="*/ 2147483647 w 96"/>
                    <a:gd name="T25" fmla="*/ 2147483647 h 120"/>
                    <a:gd name="T26" fmla="*/ 2147483647 w 96"/>
                    <a:gd name="T27" fmla="*/ 2147483647 h 120"/>
                    <a:gd name="T28" fmla="*/ 2147483647 w 96"/>
                    <a:gd name="T29" fmla="*/ 2147483647 h 120"/>
                    <a:gd name="T30" fmla="*/ 2147483647 w 96"/>
                    <a:gd name="T31" fmla="*/ 2147483647 h 120"/>
                    <a:gd name="T32" fmla="*/ 2147483647 w 96"/>
                    <a:gd name="T33" fmla="*/ 2147483647 h 120"/>
                    <a:gd name="T34" fmla="*/ 0 w 96"/>
                    <a:gd name="T35" fmla="*/ 2147483647 h 120"/>
                    <a:gd name="T36" fmla="*/ 2147483647 w 96"/>
                    <a:gd name="T37" fmla="*/ 2147483647 h 120"/>
                    <a:gd name="T38" fmla="*/ 2147483647 w 96"/>
                    <a:gd name="T39" fmla="*/ 2147483647 h 120"/>
                    <a:gd name="T40" fmla="*/ 2147483647 w 96"/>
                    <a:gd name="T41" fmla="*/ 2147483647 h 120"/>
                    <a:gd name="T42" fmla="*/ 2147483647 w 96"/>
                    <a:gd name="T43" fmla="*/ 2147483647 h 12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96"/>
                    <a:gd name="T67" fmla="*/ 0 h 120"/>
                    <a:gd name="T68" fmla="*/ 96 w 96"/>
                    <a:gd name="T69" fmla="*/ 120 h 12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96" h="120">
                      <a:moveTo>
                        <a:pt x="40" y="112"/>
                      </a:moveTo>
                      <a:lnTo>
                        <a:pt x="56" y="96"/>
                      </a:lnTo>
                      <a:lnTo>
                        <a:pt x="72" y="64"/>
                      </a:lnTo>
                      <a:lnTo>
                        <a:pt x="88" y="56"/>
                      </a:lnTo>
                      <a:lnTo>
                        <a:pt x="96" y="8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56" y="8"/>
                      </a:lnTo>
                      <a:lnTo>
                        <a:pt x="48" y="16"/>
                      </a:lnTo>
                      <a:lnTo>
                        <a:pt x="40" y="24"/>
                      </a:lnTo>
                      <a:lnTo>
                        <a:pt x="32" y="24"/>
                      </a:lnTo>
                      <a:lnTo>
                        <a:pt x="32" y="32"/>
                      </a:lnTo>
                      <a:lnTo>
                        <a:pt x="40" y="40"/>
                      </a:lnTo>
                      <a:lnTo>
                        <a:pt x="32" y="56"/>
                      </a:lnTo>
                      <a:lnTo>
                        <a:pt x="32" y="80"/>
                      </a:lnTo>
                      <a:lnTo>
                        <a:pt x="16" y="80"/>
                      </a:lnTo>
                      <a:lnTo>
                        <a:pt x="8" y="88"/>
                      </a:lnTo>
                      <a:lnTo>
                        <a:pt x="0" y="96"/>
                      </a:lnTo>
                      <a:lnTo>
                        <a:pt x="8" y="104"/>
                      </a:lnTo>
                      <a:lnTo>
                        <a:pt x="16" y="120"/>
                      </a:lnTo>
                      <a:lnTo>
                        <a:pt x="24" y="112"/>
                      </a:lnTo>
                      <a:lnTo>
                        <a:pt x="4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62">
                  <a:extLst>
                    <a:ext uri="{FF2B5EF4-FFF2-40B4-BE49-F238E27FC236}">
                      <a16:creationId xmlns:a16="http://schemas.microsoft.com/office/drawing/2014/main" id="{92FFEAA2-AFA0-47FF-8C51-0DCEE62EA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418" y="5426993"/>
                  <a:ext cx="173953" cy="185740"/>
                </a:xfrm>
                <a:custGeom>
                  <a:avLst/>
                  <a:gdLst>
                    <a:gd name="T0" fmla="*/ 2147483647 w 64"/>
                    <a:gd name="T1" fmla="*/ 2147483647 h 72"/>
                    <a:gd name="T2" fmla="*/ 2147483647 w 64"/>
                    <a:gd name="T3" fmla="*/ 2147483647 h 72"/>
                    <a:gd name="T4" fmla="*/ 2147483647 w 64"/>
                    <a:gd name="T5" fmla="*/ 2147483647 h 72"/>
                    <a:gd name="T6" fmla="*/ 2147483647 w 64"/>
                    <a:gd name="T7" fmla="*/ 2147483647 h 72"/>
                    <a:gd name="T8" fmla="*/ 2147483647 w 64"/>
                    <a:gd name="T9" fmla="*/ 2147483647 h 72"/>
                    <a:gd name="T10" fmla="*/ 2147483647 w 64"/>
                    <a:gd name="T11" fmla="*/ 0 h 72"/>
                    <a:gd name="T12" fmla="*/ 2147483647 w 64"/>
                    <a:gd name="T13" fmla="*/ 0 h 72"/>
                    <a:gd name="T14" fmla="*/ 0 w 64"/>
                    <a:gd name="T15" fmla="*/ 0 h 72"/>
                    <a:gd name="T16" fmla="*/ 0 w 64"/>
                    <a:gd name="T17" fmla="*/ 2147483647 h 72"/>
                    <a:gd name="T18" fmla="*/ 0 w 64"/>
                    <a:gd name="T19" fmla="*/ 2147483647 h 72"/>
                    <a:gd name="T20" fmla="*/ 2147483647 w 64"/>
                    <a:gd name="T21" fmla="*/ 2147483647 h 72"/>
                    <a:gd name="T22" fmla="*/ 2147483647 w 64"/>
                    <a:gd name="T23" fmla="*/ 2147483647 h 72"/>
                    <a:gd name="T24" fmla="*/ 2147483647 w 64"/>
                    <a:gd name="T25" fmla="*/ 2147483647 h 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72"/>
                    <a:gd name="T41" fmla="*/ 64 w 64"/>
                    <a:gd name="T42" fmla="*/ 72 h 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72">
                      <a:moveTo>
                        <a:pt x="40" y="56"/>
                      </a:moveTo>
                      <a:lnTo>
                        <a:pt x="56" y="56"/>
                      </a:lnTo>
                      <a:lnTo>
                        <a:pt x="56" y="32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0" y="40"/>
                      </a:lnTo>
                      <a:lnTo>
                        <a:pt x="24" y="72"/>
                      </a:lnTo>
                      <a:lnTo>
                        <a:pt x="32" y="64"/>
                      </a:lnTo>
                      <a:lnTo>
                        <a:pt x="40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763">
                  <a:extLst>
                    <a:ext uri="{FF2B5EF4-FFF2-40B4-BE49-F238E27FC236}">
                      <a16:creationId xmlns:a16="http://schemas.microsoft.com/office/drawing/2014/main" id="{2911E4F6-0421-478B-BB17-ACC6795F6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5095614"/>
                  <a:ext cx="260929" cy="331377"/>
                </a:xfrm>
                <a:custGeom>
                  <a:avLst/>
                  <a:gdLst>
                    <a:gd name="T0" fmla="*/ 2147483647 w 96"/>
                    <a:gd name="T1" fmla="*/ 2147483647 h 128"/>
                    <a:gd name="T2" fmla="*/ 2147483647 w 96"/>
                    <a:gd name="T3" fmla="*/ 2147483647 h 128"/>
                    <a:gd name="T4" fmla="*/ 2147483647 w 96"/>
                    <a:gd name="T5" fmla="*/ 2147483647 h 128"/>
                    <a:gd name="T6" fmla="*/ 2147483647 w 96"/>
                    <a:gd name="T7" fmla="*/ 2147483647 h 128"/>
                    <a:gd name="T8" fmla="*/ 2147483647 w 96"/>
                    <a:gd name="T9" fmla="*/ 2147483647 h 128"/>
                    <a:gd name="T10" fmla="*/ 2147483647 w 96"/>
                    <a:gd name="T11" fmla="*/ 2147483647 h 128"/>
                    <a:gd name="T12" fmla="*/ 2147483647 w 96"/>
                    <a:gd name="T13" fmla="*/ 2147483647 h 128"/>
                    <a:gd name="T14" fmla="*/ 2147483647 w 96"/>
                    <a:gd name="T15" fmla="*/ 2147483647 h 128"/>
                    <a:gd name="T16" fmla="*/ 2147483647 w 96"/>
                    <a:gd name="T17" fmla="*/ 0 h 128"/>
                    <a:gd name="T18" fmla="*/ 2147483647 w 96"/>
                    <a:gd name="T19" fmla="*/ 0 h 128"/>
                    <a:gd name="T20" fmla="*/ 2147483647 w 96"/>
                    <a:gd name="T21" fmla="*/ 2147483647 h 128"/>
                    <a:gd name="T22" fmla="*/ 2147483647 w 96"/>
                    <a:gd name="T23" fmla="*/ 2147483647 h 128"/>
                    <a:gd name="T24" fmla="*/ 2147483647 w 96"/>
                    <a:gd name="T25" fmla="*/ 2147483647 h 128"/>
                    <a:gd name="T26" fmla="*/ 2147483647 w 96"/>
                    <a:gd name="T27" fmla="*/ 2147483647 h 128"/>
                    <a:gd name="T28" fmla="*/ 2147483647 w 96"/>
                    <a:gd name="T29" fmla="*/ 2147483647 h 128"/>
                    <a:gd name="T30" fmla="*/ 0 w 96"/>
                    <a:gd name="T31" fmla="*/ 2147483647 h 128"/>
                    <a:gd name="T32" fmla="*/ 2147483647 w 96"/>
                    <a:gd name="T33" fmla="*/ 2147483647 h 128"/>
                    <a:gd name="T34" fmla="*/ 2147483647 w 96"/>
                    <a:gd name="T35" fmla="*/ 2147483647 h 128"/>
                    <a:gd name="T36" fmla="*/ 2147483647 w 96"/>
                    <a:gd name="T37" fmla="*/ 2147483647 h 128"/>
                    <a:gd name="T38" fmla="*/ 2147483647 w 96"/>
                    <a:gd name="T39" fmla="*/ 2147483647 h 128"/>
                    <a:gd name="T40" fmla="*/ 2147483647 w 96"/>
                    <a:gd name="T41" fmla="*/ 2147483647 h 12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128"/>
                    <a:gd name="T65" fmla="*/ 96 w 96"/>
                    <a:gd name="T66" fmla="*/ 128 h 12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128">
                      <a:moveTo>
                        <a:pt x="96" y="112"/>
                      </a:moveTo>
                      <a:lnTo>
                        <a:pt x="96" y="104"/>
                      </a:lnTo>
                      <a:lnTo>
                        <a:pt x="88" y="88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40"/>
                      </a:lnTo>
                      <a:lnTo>
                        <a:pt x="80" y="32"/>
                      </a:lnTo>
                      <a:lnTo>
                        <a:pt x="96" y="24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72" y="16"/>
                      </a:lnTo>
                      <a:lnTo>
                        <a:pt x="56" y="48"/>
                      </a:lnTo>
                      <a:lnTo>
                        <a:pt x="40" y="72"/>
                      </a:lnTo>
                      <a:lnTo>
                        <a:pt x="16" y="64"/>
                      </a:lnTo>
                      <a:lnTo>
                        <a:pt x="8" y="80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16" y="128"/>
                      </a:lnTo>
                      <a:lnTo>
                        <a:pt x="48" y="128"/>
                      </a:lnTo>
                      <a:lnTo>
                        <a:pt x="72" y="128"/>
                      </a:lnTo>
                      <a:lnTo>
                        <a:pt x="96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764">
                  <a:extLst>
                    <a:ext uri="{FF2B5EF4-FFF2-40B4-BE49-F238E27FC236}">
                      <a16:creationId xmlns:a16="http://schemas.microsoft.com/office/drawing/2014/main" id="{D9F1F4B9-BB19-4A66-8F1F-BD6130CF3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418" y="5426993"/>
                  <a:ext cx="173953" cy="185740"/>
                </a:xfrm>
                <a:custGeom>
                  <a:avLst/>
                  <a:gdLst>
                    <a:gd name="T0" fmla="*/ 2147483647 w 64"/>
                    <a:gd name="T1" fmla="*/ 2147483647 h 72"/>
                    <a:gd name="T2" fmla="*/ 2147483647 w 64"/>
                    <a:gd name="T3" fmla="*/ 2147483647 h 72"/>
                    <a:gd name="T4" fmla="*/ 2147483647 w 64"/>
                    <a:gd name="T5" fmla="*/ 2147483647 h 72"/>
                    <a:gd name="T6" fmla="*/ 2147483647 w 64"/>
                    <a:gd name="T7" fmla="*/ 2147483647 h 72"/>
                    <a:gd name="T8" fmla="*/ 2147483647 w 64"/>
                    <a:gd name="T9" fmla="*/ 2147483647 h 72"/>
                    <a:gd name="T10" fmla="*/ 2147483647 w 64"/>
                    <a:gd name="T11" fmla="*/ 0 h 72"/>
                    <a:gd name="T12" fmla="*/ 2147483647 w 64"/>
                    <a:gd name="T13" fmla="*/ 0 h 72"/>
                    <a:gd name="T14" fmla="*/ 0 w 64"/>
                    <a:gd name="T15" fmla="*/ 0 h 72"/>
                    <a:gd name="T16" fmla="*/ 0 w 64"/>
                    <a:gd name="T17" fmla="*/ 2147483647 h 72"/>
                    <a:gd name="T18" fmla="*/ 0 w 64"/>
                    <a:gd name="T19" fmla="*/ 2147483647 h 72"/>
                    <a:gd name="T20" fmla="*/ 2147483647 w 64"/>
                    <a:gd name="T21" fmla="*/ 2147483647 h 72"/>
                    <a:gd name="T22" fmla="*/ 2147483647 w 64"/>
                    <a:gd name="T23" fmla="*/ 2147483647 h 72"/>
                    <a:gd name="T24" fmla="*/ 2147483647 w 64"/>
                    <a:gd name="T25" fmla="*/ 2147483647 h 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72"/>
                    <a:gd name="T41" fmla="*/ 64 w 64"/>
                    <a:gd name="T42" fmla="*/ 72 h 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72">
                      <a:moveTo>
                        <a:pt x="40" y="56"/>
                      </a:moveTo>
                      <a:lnTo>
                        <a:pt x="56" y="56"/>
                      </a:lnTo>
                      <a:lnTo>
                        <a:pt x="56" y="32"/>
                      </a:lnTo>
                      <a:lnTo>
                        <a:pt x="64" y="16"/>
                      </a:lnTo>
                      <a:lnTo>
                        <a:pt x="56" y="8"/>
                      </a:lnTo>
                      <a:lnTo>
                        <a:pt x="56" y="0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0" y="40"/>
                      </a:lnTo>
                      <a:lnTo>
                        <a:pt x="24" y="72"/>
                      </a:lnTo>
                      <a:lnTo>
                        <a:pt x="32" y="64"/>
                      </a:lnTo>
                      <a:lnTo>
                        <a:pt x="40" y="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765">
                  <a:extLst>
                    <a:ext uri="{FF2B5EF4-FFF2-40B4-BE49-F238E27FC236}">
                      <a16:creationId xmlns:a16="http://schemas.microsoft.com/office/drawing/2014/main" id="{D7B56E84-8E5E-4F54-B562-92EEEE4C4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5095614"/>
                  <a:ext cx="260929" cy="331377"/>
                </a:xfrm>
                <a:custGeom>
                  <a:avLst/>
                  <a:gdLst>
                    <a:gd name="T0" fmla="*/ 2147483647 w 96"/>
                    <a:gd name="T1" fmla="*/ 2147483647 h 128"/>
                    <a:gd name="T2" fmla="*/ 2147483647 w 96"/>
                    <a:gd name="T3" fmla="*/ 2147483647 h 128"/>
                    <a:gd name="T4" fmla="*/ 2147483647 w 96"/>
                    <a:gd name="T5" fmla="*/ 2147483647 h 128"/>
                    <a:gd name="T6" fmla="*/ 2147483647 w 96"/>
                    <a:gd name="T7" fmla="*/ 2147483647 h 128"/>
                    <a:gd name="T8" fmla="*/ 2147483647 w 96"/>
                    <a:gd name="T9" fmla="*/ 2147483647 h 128"/>
                    <a:gd name="T10" fmla="*/ 2147483647 w 96"/>
                    <a:gd name="T11" fmla="*/ 2147483647 h 128"/>
                    <a:gd name="T12" fmla="*/ 2147483647 w 96"/>
                    <a:gd name="T13" fmla="*/ 2147483647 h 128"/>
                    <a:gd name="T14" fmla="*/ 2147483647 w 96"/>
                    <a:gd name="T15" fmla="*/ 2147483647 h 128"/>
                    <a:gd name="T16" fmla="*/ 2147483647 w 96"/>
                    <a:gd name="T17" fmla="*/ 0 h 128"/>
                    <a:gd name="T18" fmla="*/ 2147483647 w 96"/>
                    <a:gd name="T19" fmla="*/ 0 h 128"/>
                    <a:gd name="T20" fmla="*/ 2147483647 w 96"/>
                    <a:gd name="T21" fmla="*/ 0 h 128"/>
                    <a:gd name="T22" fmla="*/ 2147483647 w 96"/>
                    <a:gd name="T23" fmla="*/ 2147483647 h 128"/>
                    <a:gd name="T24" fmla="*/ 2147483647 w 96"/>
                    <a:gd name="T25" fmla="*/ 2147483647 h 128"/>
                    <a:gd name="T26" fmla="*/ 2147483647 w 96"/>
                    <a:gd name="T27" fmla="*/ 2147483647 h 128"/>
                    <a:gd name="T28" fmla="*/ 2147483647 w 96"/>
                    <a:gd name="T29" fmla="*/ 2147483647 h 128"/>
                    <a:gd name="T30" fmla="*/ 2147483647 w 96"/>
                    <a:gd name="T31" fmla="*/ 2147483647 h 128"/>
                    <a:gd name="T32" fmla="*/ 0 w 96"/>
                    <a:gd name="T33" fmla="*/ 2147483647 h 128"/>
                    <a:gd name="T34" fmla="*/ 2147483647 w 96"/>
                    <a:gd name="T35" fmla="*/ 2147483647 h 128"/>
                    <a:gd name="T36" fmla="*/ 2147483647 w 96"/>
                    <a:gd name="T37" fmla="*/ 2147483647 h 128"/>
                    <a:gd name="T38" fmla="*/ 2147483647 w 96"/>
                    <a:gd name="T39" fmla="*/ 2147483647 h 128"/>
                    <a:gd name="T40" fmla="*/ 2147483647 w 96"/>
                    <a:gd name="T41" fmla="*/ 2147483647 h 12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128"/>
                    <a:gd name="T65" fmla="*/ 96 w 96"/>
                    <a:gd name="T66" fmla="*/ 128 h 12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128">
                      <a:moveTo>
                        <a:pt x="96" y="112"/>
                      </a:moveTo>
                      <a:lnTo>
                        <a:pt x="96" y="104"/>
                      </a:lnTo>
                      <a:lnTo>
                        <a:pt x="88" y="88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40"/>
                      </a:lnTo>
                      <a:lnTo>
                        <a:pt x="80" y="32"/>
                      </a:lnTo>
                      <a:lnTo>
                        <a:pt x="96" y="24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72" y="16"/>
                      </a:lnTo>
                      <a:lnTo>
                        <a:pt x="56" y="48"/>
                      </a:lnTo>
                      <a:lnTo>
                        <a:pt x="40" y="72"/>
                      </a:lnTo>
                      <a:lnTo>
                        <a:pt x="16" y="64"/>
                      </a:lnTo>
                      <a:lnTo>
                        <a:pt x="8" y="80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16" y="128"/>
                      </a:lnTo>
                      <a:lnTo>
                        <a:pt x="48" y="128"/>
                      </a:lnTo>
                      <a:lnTo>
                        <a:pt x="72" y="128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766">
                  <a:extLst>
                    <a:ext uri="{FF2B5EF4-FFF2-40B4-BE49-F238E27FC236}">
                      <a16:creationId xmlns:a16="http://schemas.microsoft.com/office/drawing/2014/main" id="{0D59EA50-AAC6-48C3-ABA9-43A4B2BCE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7044" y="5095614"/>
                  <a:ext cx="260929" cy="331377"/>
                </a:xfrm>
                <a:custGeom>
                  <a:avLst/>
                  <a:gdLst>
                    <a:gd name="T0" fmla="*/ 2147483647 w 96"/>
                    <a:gd name="T1" fmla="*/ 2147483647 h 128"/>
                    <a:gd name="T2" fmla="*/ 2147483647 w 96"/>
                    <a:gd name="T3" fmla="*/ 2147483647 h 128"/>
                    <a:gd name="T4" fmla="*/ 2147483647 w 96"/>
                    <a:gd name="T5" fmla="*/ 2147483647 h 128"/>
                    <a:gd name="T6" fmla="*/ 2147483647 w 96"/>
                    <a:gd name="T7" fmla="*/ 2147483647 h 128"/>
                    <a:gd name="T8" fmla="*/ 2147483647 w 96"/>
                    <a:gd name="T9" fmla="*/ 2147483647 h 128"/>
                    <a:gd name="T10" fmla="*/ 2147483647 w 96"/>
                    <a:gd name="T11" fmla="*/ 2147483647 h 128"/>
                    <a:gd name="T12" fmla="*/ 2147483647 w 96"/>
                    <a:gd name="T13" fmla="*/ 2147483647 h 128"/>
                    <a:gd name="T14" fmla="*/ 2147483647 w 96"/>
                    <a:gd name="T15" fmla="*/ 2147483647 h 128"/>
                    <a:gd name="T16" fmla="*/ 2147483647 w 96"/>
                    <a:gd name="T17" fmla="*/ 0 h 128"/>
                    <a:gd name="T18" fmla="*/ 2147483647 w 96"/>
                    <a:gd name="T19" fmla="*/ 0 h 128"/>
                    <a:gd name="T20" fmla="*/ 2147483647 w 96"/>
                    <a:gd name="T21" fmla="*/ 0 h 128"/>
                    <a:gd name="T22" fmla="*/ 2147483647 w 96"/>
                    <a:gd name="T23" fmla="*/ 2147483647 h 128"/>
                    <a:gd name="T24" fmla="*/ 2147483647 w 96"/>
                    <a:gd name="T25" fmla="*/ 2147483647 h 128"/>
                    <a:gd name="T26" fmla="*/ 2147483647 w 96"/>
                    <a:gd name="T27" fmla="*/ 2147483647 h 128"/>
                    <a:gd name="T28" fmla="*/ 2147483647 w 96"/>
                    <a:gd name="T29" fmla="*/ 2147483647 h 128"/>
                    <a:gd name="T30" fmla="*/ 2147483647 w 96"/>
                    <a:gd name="T31" fmla="*/ 2147483647 h 128"/>
                    <a:gd name="T32" fmla="*/ 0 w 96"/>
                    <a:gd name="T33" fmla="*/ 2147483647 h 128"/>
                    <a:gd name="T34" fmla="*/ 2147483647 w 96"/>
                    <a:gd name="T35" fmla="*/ 2147483647 h 128"/>
                    <a:gd name="T36" fmla="*/ 2147483647 w 96"/>
                    <a:gd name="T37" fmla="*/ 2147483647 h 128"/>
                    <a:gd name="T38" fmla="*/ 2147483647 w 96"/>
                    <a:gd name="T39" fmla="*/ 2147483647 h 128"/>
                    <a:gd name="T40" fmla="*/ 2147483647 w 96"/>
                    <a:gd name="T41" fmla="*/ 2147483647 h 12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"/>
                    <a:gd name="T64" fmla="*/ 0 h 128"/>
                    <a:gd name="T65" fmla="*/ 96 w 96"/>
                    <a:gd name="T66" fmla="*/ 128 h 12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" h="128">
                      <a:moveTo>
                        <a:pt x="96" y="112"/>
                      </a:moveTo>
                      <a:lnTo>
                        <a:pt x="96" y="104"/>
                      </a:lnTo>
                      <a:lnTo>
                        <a:pt x="88" y="88"/>
                      </a:lnTo>
                      <a:lnTo>
                        <a:pt x="96" y="64"/>
                      </a:lnTo>
                      <a:lnTo>
                        <a:pt x="88" y="64"/>
                      </a:lnTo>
                      <a:lnTo>
                        <a:pt x="80" y="40"/>
                      </a:lnTo>
                      <a:lnTo>
                        <a:pt x="80" y="32"/>
                      </a:lnTo>
                      <a:lnTo>
                        <a:pt x="96" y="24"/>
                      </a:lnTo>
                      <a:lnTo>
                        <a:pt x="88" y="0"/>
                      </a:lnTo>
                      <a:lnTo>
                        <a:pt x="72" y="0"/>
                      </a:lnTo>
                      <a:lnTo>
                        <a:pt x="72" y="16"/>
                      </a:lnTo>
                      <a:lnTo>
                        <a:pt x="56" y="48"/>
                      </a:lnTo>
                      <a:lnTo>
                        <a:pt x="40" y="72"/>
                      </a:lnTo>
                      <a:lnTo>
                        <a:pt x="16" y="64"/>
                      </a:lnTo>
                      <a:lnTo>
                        <a:pt x="8" y="80"/>
                      </a:lnTo>
                      <a:lnTo>
                        <a:pt x="0" y="104"/>
                      </a:lnTo>
                      <a:lnTo>
                        <a:pt x="16" y="104"/>
                      </a:lnTo>
                      <a:lnTo>
                        <a:pt x="16" y="128"/>
                      </a:lnTo>
                      <a:lnTo>
                        <a:pt x="48" y="128"/>
                      </a:lnTo>
                      <a:lnTo>
                        <a:pt x="72" y="128"/>
                      </a:lnTo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767">
                  <a:extLst>
                    <a:ext uri="{FF2B5EF4-FFF2-40B4-BE49-F238E27FC236}">
                      <a16:creationId xmlns:a16="http://schemas.microsoft.com/office/drawing/2014/main" id="{9FBB9DE7-4296-4185-AB0D-E56CC90F35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3956" y="5076620"/>
                  <a:ext cx="86976" cy="206846"/>
                </a:xfrm>
                <a:custGeom>
                  <a:avLst/>
                  <a:gdLst>
                    <a:gd name="T0" fmla="*/ 2147483647 w 32"/>
                    <a:gd name="T1" fmla="*/ 2147483647 h 80"/>
                    <a:gd name="T2" fmla="*/ 2147483647 w 32"/>
                    <a:gd name="T3" fmla="*/ 2147483647 h 80"/>
                    <a:gd name="T4" fmla="*/ 2147483647 w 32"/>
                    <a:gd name="T5" fmla="*/ 2147483647 h 80"/>
                    <a:gd name="T6" fmla="*/ 2147483647 w 32"/>
                    <a:gd name="T7" fmla="*/ 0 h 80"/>
                    <a:gd name="T8" fmla="*/ 2147483647 w 32"/>
                    <a:gd name="T9" fmla="*/ 2147483647 h 80"/>
                    <a:gd name="T10" fmla="*/ 2147483647 w 32"/>
                    <a:gd name="T11" fmla="*/ 2147483647 h 80"/>
                    <a:gd name="T12" fmla="*/ 0 w 32"/>
                    <a:gd name="T13" fmla="*/ 2147483647 h 80"/>
                    <a:gd name="T14" fmla="*/ 0 w 32"/>
                    <a:gd name="T15" fmla="*/ 2147483647 h 80"/>
                    <a:gd name="T16" fmla="*/ 2147483647 w 32"/>
                    <a:gd name="T17" fmla="*/ 2147483647 h 80"/>
                    <a:gd name="T18" fmla="*/ 2147483647 w 32"/>
                    <a:gd name="T19" fmla="*/ 2147483647 h 80"/>
                    <a:gd name="T20" fmla="*/ 2147483647 w 32"/>
                    <a:gd name="T21" fmla="*/ 2147483647 h 80"/>
                    <a:gd name="T22" fmla="*/ 2147483647 w 32"/>
                    <a:gd name="T23" fmla="*/ 2147483647 h 80"/>
                    <a:gd name="T24" fmla="*/ 2147483647 w 32"/>
                    <a:gd name="T25" fmla="*/ 2147483647 h 8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2"/>
                    <a:gd name="T40" fmla="*/ 0 h 80"/>
                    <a:gd name="T41" fmla="*/ 32 w 32"/>
                    <a:gd name="T42" fmla="*/ 80 h 8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2" h="80">
                      <a:moveTo>
                        <a:pt x="32" y="32"/>
                      </a:move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64"/>
                      </a:lnTo>
                      <a:lnTo>
                        <a:pt x="16" y="80"/>
                      </a:lnTo>
                      <a:lnTo>
                        <a:pt x="24" y="80"/>
                      </a:lnTo>
                      <a:lnTo>
                        <a:pt x="24" y="64"/>
                      </a:lnTo>
                      <a:lnTo>
                        <a:pt x="32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768">
                  <a:extLst>
                    <a:ext uri="{FF2B5EF4-FFF2-40B4-BE49-F238E27FC236}">
                      <a16:creationId xmlns:a16="http://schemas.microsoft.com/office/drawing/2014/main" id="{241FAEE7-6EC6-40D8-8A78-60E5224A7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5137827"/>
                  <a:ext cx="64675" cy="164634"/>
                </a:xfrm>
                <a:custGeom>
                  <a:avLst/>
                  <a:gdLst>
                    <a:gd name="T0" fmla="*/ 2147483647 w 24"/>
                    <a:gd name="T1" fmla="*/ 2147483647 h 64"/>
                    <a:gd name="T2" fmla="*/ 2147483647 w 24"/>
                    <a:gd name="T3" fmla="*/ 0 h 64"/>
                    <a:gd name="T4" fmla="*/ 0 w 24"/>
                    <a:gd name="T5" fmla="*/ 0 h 64"/>
                    <a:gd name="T6" fmla="*/ 0 w 24"/>
                    <a:gd name="T7" fmla="*/ 2147483647 h 64"/>
                    <a:gd name="T8" fmla="*/ 0 w 24"/>
                    <a:gd name="T9" fmla="*/ 2147483647 h 64"/>
                    <a:gd name="T10" fmla="*/ 2147483647 w 24"/>
                    <a:gd name="T11" fmla="*/ 2147483647 h 64"/>
                    <a:gd name="T12" fmla="*/ 2147483647 w 24"/>
                    <a:gd name="T13" fmla="*/ 2147483647 h 64"/>
                    <a:gd name="T14" fmla="*/ 2147483647 w 24"/>
                    <a:gd name="T15" fmla="*/ 2147483647 h 64"/>
                    <a:gd name="T16" fmla="*/ 2147483647 w 24"/>
                    <a:gd name="T17" fmla="*/ 2147483647 h 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64"/>
                    <a:gd name="T29" fmla="*/ 24 w 24"/>
                    <a:gd name="T30" fmla="*/ 64 h 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64">
                      <a:moveTo>
                        <a:pt x="8" y="8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64"/>
                      </a:lnTo>
                      <a:lnTo>
                        <a:pt x="24" y="56"/>
                      </a:lnTo>
                      <a:lnTo>
                        <a:pt x="16" y="4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769">
                  <a:extLst>
                    <a:ext uri="{FF2B5EF4-FFF2-40B4-BE49-F238E27FC236}">
                      <a16:creationId xmlns:a16="http://schemas.microsoft.com/office/drawing/2014/main" id="{6F980D97-CD42-4470-A29D-6536287928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3956" y="5076620"/>
                  <a:ext cx="86976" cy="206846"/>
                </a:xfrm>
                <a:custGeom>
                  <a:avLst/>
                  <a:gdLst>
                    <a:gd name="T0" fmla="*/ 2147483647 w 32"/>
                    <a:gd name="T1" fmla="*/ 2147483647 h 80"/>
                    <a:gd name="T2" fmla="*/ 2147483647 w 32"/>
                    <a:gd name="T3" fmla="*/ 2147483647 h 80"/>
                    <a:gd name="T4" fmla="*/ 2147483647 w 32"/>
                    <a:gd name="T5" fmla="*/ 2147483647 h 80"/>
                    <a:gd name="T6" fmla="*/ 2147483647 w 32"/>
                    <a:gd name="T7" fmla="*/ 2147483647 h 80"/>
                    <a:gd name="T8" fmla="*/ 2147483647 w 32"/>
                    <a:gd name="T9" fmla="*/ 0 h 80"/>
                    <a:gd name="T10" fmla="*/ 2147483647 w 32"/>
                    <a:gd name="T11" fmla="*/ 2147483647 h 80"/>
                    <a:gd name="T12" fmla="*/ 2147483647 w 32"/>
                    <a:gd name="T13" fmla="*/ 2147483647 h 80"/>
                    <a:gd name="T14" fmla="*/ 0 w 32"/>
                    <a:gd name="T15" fmla="*/ 2147483647 h 80"/>
                    <a:gd name="T16" fmla="*/ 0 w 32"/>
                    <a:gd name="T17" fmla="*/ 2147483647 h 80"/>
                    <a:gd name="T18" fmla="*/ 2147483647 w 32"/>
                    <a:gd name="T19" fmla="*/ 2147483647 h 80"/>
                    <a:gd name="T20" fmla="*/ 2147483647 w 32"/>
                    <a:gd name="T21" fmla="*/ 2147483647 h 80"/>
                    <a:gd name="T22" fmla="*/ 2147483647 w 32"/>
                    <a:gd name="T23" fmla="*/ 2147483647 h 80"/>
                    <a:gd name="T24" fmla="*/ 2147483647 w 32"/>
                    <a:gd name="T25" fmla="*/ 2147483647 h 80"/>
                    <a:gd name="T26" fmla="*/ 2147483647 w 32"/>
                    <a:gd name="T27" fmla="*/ 2147483647 h 80"/>
                    <a:gd name="T28" fmla="*/ 2147483647 w 32"/>
                    <a:gd name="T29" fmla="*/ 2147483647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"/>
                    <a:gd name="T46" fmla="*/ 0 h 80"/>
                    <a:gd name="T47" fmla="*/ 32 w 32"/>
                    <a:gd name="T48" fmla="*/ 80 h 80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" h="80">
                      <a:moveTo>
                        <a:pt x="32" y="32"/>
                      </a:moveTo>
                      <a:lnTo>
                        <a:pt x="32" y="16"/>
                      </a:lnTo>
                      <a:lnTo>
                        <a:pt x="32" y="8"/>
                      </a:lnTo>
                      <a:lnTo>
                        <a:pt x="24" y="0"/>
                      </a:lnTo>
                      <a:lnTo>
                        <a:pt x="16" y="8"/>
                      </a:lnTo>
                      <a:lnTo>
                        <a:pt x="8" y="24"/>
                      </a:lnTo>
                      <a:lnTo>
                        <a:pt x="0" y="24"/>
                      </a:lnTo>
                      <a:lnTo>
                        <a:pt x="0" y="32"/>
                      </a:lnTo>
                      <a:lnTo>
                        <a:pt x="8" y="64"/>
                      </a:lnTo>
                      <a:lnTo>
                        <a:pt x="16" y="80"/>
                      </a:lnTo>
                      <a:lnTo>
                        <a:pt x="24" y="80"/>
                      </a:lnTo>
                      <a:lnTo>
                        <a:pt x="24" y="64"/>
                      </a:lnTo>
                      <a:lnTo>
                        <a:pt x="32" y="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770">
                  <a:extLst>
                    <a:ext uri="{FF2B5EF4-FFF2-40B4-BE49-F238E27FC236}">
                      <a16:creationId xmlns:a16="http://schemas.microsoft.com/office/drawing/2014/main" id="{B0A95925-510F-4BB2-930E-EBA133624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655" y="5137827"/>
                  <a:ext cx="64675" cy="164634"/>
                </a:xfrm>
                <a:custGeom>
                  <a:avLst/>
                  <a:gdLst>
                    <a:gd name="T0" fmla="*/ 2147483647 w 24"/>
                    <a:gd name="T1" fmla="*/ 2147483647 h 64"/>
                    <a:gd name="T2" fmla="*/ 2147483647 w 24"/>
                    <a:gd name="T3" fmla="*/ 0 h 64"/>
                    <a:gd name="T4" fmla="*/ 0 w 24"/>
                    <a:gd name="T5" fmla="*/ 0 h 64"/>
                    <a:gd name="T6" fmla="*/ 0 w 24"/>
                    <a:gd name="T7" fmla="*/ 0 h 64"/>
                    <a:gd name="T8" fmla="*/ 0 w 24"/>
                    <a:gd name="T9" fmla="*/ 2147483647 h 64"/>
                    <a:gd name="T10" fmla="*/ 0 w 24"/>
                    <a:gd name="T11" fmla="*/ 2147483647 h 64"/>
                    <a:gd name="T12" fmla="*/ 2147483647 w 24"/>
                    <a:gd name="T13" fmla="*/ 2147483647 h 64"/>
                    <a:gd name="T14" fmla="*/ 2147483647 w 24"/>
                    <a:gd name="T15" fmla="*/ 2147483647 h 64"/>
                    <a:gd name="T16" fmla="*/ 2147483647 w 24"/>
                    <a:gd name="T17" fmla="*/ 2147483647 h 64"/>
                    <a:gd name="T18" fmla="*/ 2147483647 w 24"/>
                    <a:gd name="T19" fmla="*/ 2147483647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"/>
                    <a:gd name="T31" fmla="*/ 0 h 64"/>
                    <a:gd name="T32" fmla="*/ 24 w 24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" h="64">
                      <a:moveTo>
                        <a:pt x="8" y="8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0" y="24"/>
                      </a:lnTo>
                      <a:lnTo>
                        <a:pt x="8" y="64"/>
                      </a:lnTo>
                      <a:lnTo>
                        <a:pt x="24" y="56"/>
                      </a:lnTo>
                      <a:lnTo>
                        <a:pt x="16" y="4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771">
                  <a:extLst>
                    <a:ext uri="{FF2B5EF4-FFF2-40B4-BE49-F238E27FC236}">
                      <a16:creationId xmlns:a16="http://schemas.microsoft.com/office/drawing/2014/main" id="{A6B94F98-A159-4D2E-854F-6576E5A21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395" y="6047534"/>
                  <a:ext cx="459415" cy="432690"/>
                </a:xfrm>
                <a:custGeom>
                  <a:avLst/>
                  <a:gdLst>
                    <a:gd name="T0" fmla="*/ 2147483647 w 168"/>
                    <a:gd name="T1" fmla="*/ 2147483647 h 168"/>
                    <a:gd name="T2" fmla="*/ 2147483647 w 168"/>
                    <a:gd name="T3" fmla="*/ 2147483647 h 168"/>
                    <a:gd name="T4" fmla="*/ 2147483647 w 168"/>
                    <a:gd name="T5" fmla="*/ 2147483647 h 168"/>
                    <a:gd name="T6" fmla="*/ 2147483647 w 168"/>
                    <a:gd name="T7" fmla="*/ 2147483647 h 168"/>
                    <a:gd name="T8" fmla="*/ 2147483647 w 168"/>
                    <a:gd name="T9" fmla="*/ 2147483647 h 168"/>
                    <a:gd name="T10" fmla="*/ 2147483647 w 168"/>
                    <a:gd name="T11" fmla="*/ 2147483647 h 168"/>
                    <a:gd name="T12" fmla="*/ 2147483647 w 168"/>
                    <a:gd name="T13" fmla="*/ 2147483647 h 168"/>
                    <a:gd name="T14" fmla="*/ 2147483647 w 168"/>
                    <a:gd name="T15" fmla="*/ 2147483647 h 168"/>
                    <a:gd name="T16" fmla="*/ 2147483647 w 168"/>
                    <a:gd name="T17" fmla="*/ 2147483647 h 168"/>
                    <a:gd name="T18" fmla="*/ 2147483647 w 168"/>
                    <a:gd name="T19" fmla="*/ 2147483647 h 168"/>
                    <a:gd name="T20" fmla="*/ 2147483647 w 168"/>
                    <a:gd name="T21" fmla="*/ 2147483647 h 168"/>
                    <a:gd name="T22" fmla="*/ 2147483647 w 168"/>
                    <a:gd name="T23" fmla="*/ 2147483647 h 168"/>
                    <a:gd name="T24" fmla="*/ 2147483647 w 168"/>
                    <a:gd name="T25" fmla="*/ 2147483647 h 168"/>
                    <a:gd name="T26" fmla="*/ 2147483647 w 168"/>
                    <a:gd name="T27" fmla="*/ 2147483647 h 168"/>
                    <a:gd name="T28" fmla="*/ 2147483647 w 168"/>
                    <a:gd name="T29" fmla="*/ 2147483647 h 168"/>
                    <a:gd name="T30" fmla="*/ 2147483647 w 168"/>
                    <a:gd name="T31" fmla="*/ 2147483647 h 168"/>
                    <a:gd name="T32" fmla="*/ 2147483647 w 168"/>
                    <a:gd name="T33" fmla="*/ 2147483647 h 168"/>
                    <a:gd name="T34" fmla="*/ 2147483647 w 168"/>
                    <a:gd name="T35" fmla="*/ 0 h 168"/>
                    <a:gd name="T36" fmla="*/ 2147483647 w 168"/>
                    <a:gd name="T37" fmla="*/ 2147483647 h 168"/>
                    <a:gd name="T38" fmla="*/ 0 w 168"/>
                    <a:gd name="T39" fmla="*/ 2147483647 h 168"/>
                    <a:gd name="T40" fmla="*/ 2147483647 w 168"/>
                    <a:gd name="T41" fmla="*/ 2147483647 h 168"/>
                    <a:gd name="T42" fmla="*/ 2147483647 w 168"/>
                    <a:gd name="T43" fmla="*/ 2147483647 h 168"/>
                    <a:gd name="T44" fmla="*/ 2147483647 w 168"/>
                    <a:gd name="T45" fmla="*/ 2147483647 h 168"/>
                    <a:gd name="T46" fmla="*/ 2147483647 w 168"/>
                    <a:gd name="T47" fmla="*/ 2147483647 h 168"/>
                    <a:gd name="T48" fmla="*/ 2147483647 w 168"/>
                    <a:gd name="T49" fmla="*/ 2147483647 h 168"/>
                    <a:gd name="T50" fmla="*/ 2147483647 w 168"/>
                    <a:gd name="T51" fmla="*/ 2147483647 h 16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68"/>
                    <a:gd name="T79" fmla="*/ 0 h 168"/>
                    <a:gd name="T80" fmla="*/ 168 w 168"/>
                    <a:gd name="T81" fmla="*/ 168 h 168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68" h="168">
                      <a:moveTo>
                        <a:pt x="88" y="168"/>
                      </a:moveTo>
                      <a:lnTo>
                        <a:pt x="96" y="168"/>
                      </a:lnTo>
                      <a:lnTo>
                        <a:pt x="104" y="112"/>
                      </a:lnTo>
                      <a:lnTo>
                        <a:pt x="104" y="72"/>
                      </a:lnTo>
                      <a:lnTo>
                        <a:pt x="112" y="72"/>
                      </a:lnTo>
                      <a:lnTo>
                        <a:pt x="120" y="24"/>
                      </a:lnTo>
                      <a:lnTo>
                        <a:pt x="152" y="16"/>
                      </a:lnTo>
                      <a:lnTo>
                        <a:pt x="160" y="16"/>
                      </a:lnTo>
                      <a:lnTo>
                        <a:pt x="168" y="16"/>
                      </a:lnTo>
                      <a:lnTo>
                        <a:pt x="160" y="8"/>
                      </a:lnTo>
                      <a:lnTo>
                        <a:pt x="144" y="8"/>
                      </a:lnTo>
                      <a:lnTo>
                        <a:pt x="144" y="16"/>
                      </a:lnTo>
                      <a:lnTo>
                        <a:pt x="144" y="8"/>
                      </a:lnTo>
                      <a:lnTo>
                        <a:pt x="120" y="16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32"/>
                      </a:lnTo>
                      <a:lnTo>
                        <a:pt x="32" y="88"/>
                      </a:lnTo>
                      <a:lnTo>
                        <a:pt x="32" y="96"/>
                      </a:lnTo>
                      <a:lnTo>
                        <a:pt x="40" y="152"/>
                      </a:lnTo>
                      <a:lnTo>
                        <a:pt x="64" y="168"/>
                      </a:lnTo>
                      <a:lnTo>
                        <a:pt x="64" y="160"/>
                      </a:lnTo>
                      <a:lnTo>
                        <a:pt x="88" y="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772">
                  <a:extLst>
                    <a:ext uri="{FF2B5EF4-FFF2-40B4-BE49-F238E27FC236}">
                      <a16:creationId xmlns:a16="http://schemas.microsoft.com/office/drawing/2014/main" id="{7F296E04-47C6-4709-ADB0-E55C3EFFB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3956" y="4869771"/>
                  <a:ext cx="109278" cy="124530"/>
                </a:xfrm>
                <a:custGeom>
                  <a:avLst/>
                  <a:gdLst>
                    <a:gd name="T0" fmla="*/ 0 w 40"/>
                    <a:gd name="T1" fmla="*/ 2147483647 h 48"/>
                    <a:gd name="T2" fmla="*/ 2147483647 w 40"/>
                    <a:gd name="T3" fmla="*/ 2147483647 h 48"/>
                    <a:gd name="T4" fmla="*/ 2147483647 w 40"/>
                    <a:gd name="T5" fmla="*/ 2147483647 h 48"/>
                    <a:gd name="T6" fmla="*/ 2147483647 w 40"/>
                    <a:gd name="T7" fmla="*/ 2147483647 h 48"/>
                    <a:gd name="T8" fmla="*/ 2147483647 w 40"/>
                    <a:gd name="T9" fmla="*/ 0 h 48"/>
                    <a:gd name="T10" fmla="*/ 0 w 40"/>
                    <a:gd name="T11" fmla="*/ 2147483647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"/>
                    <a:gd name="T19" fmla="*/ 0 h 48"/>
                    <a:gd name="T20" fmla="*/ 40 w 40"/>
                    <a:gd name="T21" fmla="*/ 48 h 4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" h="48">
                      <a:moveTo>
                        <a:pt x="0" y="48"/>
                      </a:moveTo>
                      <a:lnTo>
                        <a:pt x="16" y="48"/>
                      </a:lnTo>
                      <a:lnTo>
                        <a:pt x="40" y="40"/>
                      </a:lnTo>
                      <a:lnTo>
                        <a:pt x="40" y="32"/>
                      </a:lnTo>
                      <a:lnTo>
                        <a:pt x="40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774">
                  <a:extLst>
                    <a:ext uri="{FF2B5EF4-FFF2-40B4-BE49-F238E27FC236}">
                      <a16:creationId xmlns:a16="http://schemas.microsoft.com/office/drawing/2014/main" id="{BB3CA634-A410-4505-9064-ACA79CAF7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395" y="6047534"/>
                  <a:ext cx="459415" cy="432690"/>
                </a:xfrm>
                <a:custGeom>
                  <a:avLst/>
                  <a:gdLst>
                    <a:gd name="T0" fmla="*/ 2147483647 w 168"/>
                    <a:gd name="T1" fmla="*/ 2147483647 h 168"/>
                    <a:gd name="T2" fmla="*/ 2147483647 w 168"/>
                    <a:gd name="T3" fmla="*/ 2147483647 h 168"/>
                    <a:gd name="T4" fmla="*/ 2147483647 w 168"/>
                    <a:gd name="T5" fmla="*/ 2147483647 h 168"/>
                    <a:gd name="T6" fmla="*/ 2147483647 w 168"/>
                    <a:gd name="T7" fmla="*/ 2147483647 h 168"/>
                    <a:gd name="T8" fmla="*/ 2147483647 w 168"/>
                    <a:gd name="T9" fmla="*/ 2147483647 h 168"/>
                    <a:gd name="T10" fmla="*/ 2147483647 w 168"/>
                    <a:gd name="T11" fmla="*/ 2147483647 h 168"/>
                    <a:gd name="T12" fmla="*/ 2147483647 w 168"/>
                    <a:gd name="T13" fmla="*/ 2147483647 h 168"/>
                    <a:gd name="T14" fmla="*/ 2147483647 w 168"/>
                    <a:gd name="T15" fmla="*/ 2147483647 h 168"/>
                    <a:gd name="T16" fmla="*/ 2147483647 w 168"/>
                    <a:gd name="T17" fmla="*/ 2147483647 h 168"/>
                    <a:gd name="T18" fmla="*/ 2147483647 w 168"/>
                    <a:gd name="T19" fmla="*/ 2147483647 h 168"/>
                    <a:gd name="T20" fmla="*/ 2147483647 w 168"/>
                    <a:gd name="T21" fmla="*/ 2147483647 h 168"/>
                    <a:gd name="T22" fmla="*/ 2147483647 w 168"/>
                    <a:gd name="T23" fmla="*/ 2147483647 h 168"/>
                    <a:gd name="T24" fmla="*/ 2147483647 w 168"/>
                    <a:gd name="T25" fmla="*/ 2147483647 h 168"/>
                    <a:gd name="T26" fmla="*/ 2147483647 w 168"/>
                    <a:gd name="T27" fmla="*/ 2147483647 h 168"/>
                    <a:gd name="T28" fmla="*/ 2147483647 w 168"/>
                    <a:gd name="T29" fmla="*/ 2147483647 h 168"/>
                    <a:gd name="T30" fmla="*/ 2147483647 w 168"/>
                    <a:gd name="T31" fmla="*/ 2147483647 h 168"/>
                    <a:gd name="T32" fmla="*/ 2147483647 w 168"/>
                    <a:gd name="T33" fmla="*/ 2147483647 h 168"/>
                    <a:gd name="T34" fmla="*/ 2147483647 w 168"/>
                    <a:gd name="T35" fmla="*/ 2147483647 h 168"/>
                    <a:gd name="T36" fmla="*/ 2147483647 w 168"/>
                    <a:gd name="T37" fmla="*/ 2147483647 h 168"/>
                    <a:gd name="T38" fmla="*/ 2147483647 w 168"/>
                    <a:gd name="T39" fmla="*/ 0 h 168"/>
                    <a:gd name="T40" fmla="*/ 2147483647 w 168"/>
                    <a:gd name="T41" fmla="*/ 2147483647 h 168"/>
                    <a:gd name="T42" fmla="*/ 0 w 168"/>
                    <a:gd name="T43" fmla="*/ 2147483647 h 168"/>
                    <a:gd name="T44" fmla="*/ 2147483647 w 168"/>
                    <a:gd name="T45" fmla="*/ 2147483647 h 168"/>
                    <a:gd name="T46" fmla="*/ 2147483647 w 168"/>
                    <a:gd name="T47" fmla="*/ 2147483647 h 168"/>
                    <a:gd name="T48" fmla="*/ 2147483647 w 168"/>
                    <a:gd name="T49" fmla="*/ 2147483647 h 168"/>
                    <a:gd name="T50" fmla="*/ 2147483647 w 168"/>
                    <a:gd name="T51" fmla="*/ 2147483647 h 168"/>
                    <a:gd name="T52" fmla="*/ 2147483647 w 168"/>
                    <a:gd name="T53" fmla="*/ 2147483647 h 168"/>
                    <a:gd name="T54" fmla="*/ 2147483647 w 168"/>
                    <a:gd name="T55" fmla="*/ 2147483647 h 16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68"/>
                    <a:gd name="T85" fmla="*/ 0 h 168"/>
                    <a:gd name="T86" fmla="*/ 168 w 168"/>
                    <a:gd name="T87" fmla="*/ 168 h 16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68" h="168">
                      <a:moveTo>
                        <a:pt x="88" y="168"/>
                      </a:moveTo>
                      <a:lnTo>
                        <a:pt x="96" y="168"/>
                      </a:lnTo>
                      <a:lnTo>
                        <a:pt x="104" y="112"/>
                      </a:lnTo>
                      <a:lnTo>
                        <a:pt x="104" y="72"/>
                      </a:lnTo>
                      <a:lnTo>
                        <a:pt x="112" y="72"/>
                      </a:lnTo>
                      <a:lnTo>
                        <a:pt x="120" y="24"/>
                      </a:lnTo>
                      <a:lnTo>
                        <a:pt x="152" y="16"/>
                      </a:lnTo>
                      <a:lnTo>
                        <a:pt x="160" y="16"/>
                      </a:lnTo>
                      <a:lnTo>
                        <a:pt x="168" y="16"/>
                      </a:lnTo>
                      <a:lnTo>
                        <a:pt x="160" y="8"/>
                      </a:lnTo>
                      <a:lnTo>
                        <a:pt x="144" y="8"/>
                      </a:lnTo>
                      <a:lnTo>
                        <a:pt x="144" y="16"/>
                      </a:lnTo>
                      <a:lnTo>
                        <a:pt x="144" y="8"/>
                      </a:lnTo>
                      <a:lnTo>
                        <a:pt x="120" y="16"/>
                      </a:lnTo>
                      <a:lnTo>
                        <a:pt x="88" y="16"/>
                      </a:lnTo>
                      <a:lnTo>
                        <a:pt x="80" y="8"/>
                      </a:lnTo>
                      <a:lnTo>
                        <a:pt x="24" y="8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32"/>
                      </a:lnTo>
                      <a:lnTo>
                        <a:pt x="32" y="88"/>
                      </a:lnTo>
                      <a:lnTo>
                        <a:pt x="32" y="96"/>
                      </a:lnTo>
                      <a:lnTo>
                        <a:pt x="40" y="152"/>
                      </a:lnTo>
                      <a:lnTo>
                        <a:pt x="64" y="168"/>
                      </a:lnTo>
                      <a:lnTo>
                        <a:pt x="64" y="160"/>
                      </a:lnTo>
                      <a:lnTo>
                        <a:pt x="88" y="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mpd="sng">
                  <a:solidFill>
                    <a:schemeClr val="accent6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630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26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891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52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8152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78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413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7044" algn="l" defTabSz="60963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1219170"/>
                  <a:endParaRPr lang="zh-CN" altLang="en-US" sz="320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5" name="组合 302">
              <a:extLst>
                <a:ext uri="{FF2B5EF4-FFF2-40B4-BE49-F238E27FC236}">
                  <a16:creationId xmlns:a16="http://schemas.microsoft.com/office/drawing/2014/main" id="{7553440D-9E50-4AFC-8AB9-6505B0807D77}"/>
                </a:ext>
              </a:extLst>
            </p:cNvPr>
            <p:cNvGrpSpPr/>
            <p:nvPr/>
          </p:nvGrpSpPr>
          <p:grpSpPr>
            <a:xfrm>
              <a:off x="7552635" y="4149637"/>
              <a:ext cx="188845" cy="232193"/>
              <a:chOff x="215219" y="3179933"/>
              <a:chExt cx="343240" cy="422037"/>
            </a:xfrm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42CCDCE-AA61-49E7-9089-A06AD3C9AF70}"/>
                  </a:ext>
                </a:extLst>
              </p:cNvPr>
              <p:cNvSpPr/>
              <p:nvPr/>
            </p:nvSpPr>
            <p:spPr>
              <a:xfrm>
                <a:off x="215219" y="3556251"/>
                <a:ext cx="343240" cy="45719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45" name="泪滴形 304">
                <a:extLst>
                  <a:ext uri="{FF2B5EF4-FFF2-40B4-BE49-F238E27FC236}">
                    <a16:creationId xmlns:a16="http://schemas.microsoft.com/office/drawing/2014/main" id="{9CD8F72E-65F1-403B-88E7-37E4590A0EEA}"/>
                  </a:ext>
                </a:extLst>
              </p:cNvPr>
              <p:cNvSpPr/>
              <p:nvPr/>
            </p:nvSpPr>
            <p:spPr>
              <a:xfrm rot="8100000">
                <a:off x="224840" y="3179933"/>
                <a:ext cx="324000" cy="324002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A91358F8-1B5B-4A27-821A-707FB5D46F77}"/>
                  </a:ext>
                </a:extLst>
              </p:cNvPr>
              <p:cNvSpPr/>
              <p:nvPr/>
            </p:nvSpPr>
            <p:spPr>
              <a:xfrm>
                <a:off x="328169" y="3297416"/>
                <a:ext cx="117339" cy="117338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6" name="组合 302">
              <a:extLst>
                <a:ext uri="{FF2B5EF4-FFF2-40B4-BE49-F238E27FC236}">
                  <a16:creationId xmlns:a16="http://schemas.microsoft.com/office/drawing/2014/main" id="{ADD90E18-A72D-4F36-AF04-CAF4AC1E6D3E}"/>
                </a:ext>
              </a:extLst>
            </p:cNvPr>
            <p:cNvGrpSpPr/>
            <p:nvPr/>
          </p:nvGrpSpPr>
          <p:grpSpPr>
            <a:xfrm>
              <a:off x="7828524" y="3896329"/>
              <a:ext cx="188845" cy="225971"/>
              <a:chOff x="394858" y="3338373"/>
              <a:chExt cx="343241" cy="410721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90DE8417-5863-4BA1-BD90-C12D12D9E6AD}"/>
                  </a:ext>
                </a:extLst>
              </p:cNvPr>
              <p:cNvSpPr/>
              <p:nvPr/>
            </p:nvSpPr>
            <p:spPr>
              <a:xfrm>
                <a:off x="394858" y="3703375"/>
                <a:ext cx="343241" cy="45719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42" name="泪滴形 304">
                <a:extLst>
                  <a:ext uri="{FF2B5EF4-FFF2-40B4-BE49-F238E27FC236}">
                    <a16:creationId xmlns:a16="http://schemas.microsoft.com/office/drawing/2014/main" id="{F8772832-95F5-4C94-9FCD-E010CC1C65D5}"/>
                  </a:ext>
                </a:extLst>
              </p:cNvPr>
              <p:cNvSpPr/>
              <p:nvPr/>
            </p:nvSpPr>
            <p:spPr>
              <a:xfrm rot="8100000">
                <a:off x="404479" y="3338373"/>
                <a:ext cx="324001" cy="324001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41E6AC11-6955-4DA4-B04D-4C3CC5FBE75F}"/>
                  </a:ext>
                </a:extLst>
              </p:cNvPr>
              <p:cNvSpPr/>
              <p:nvPr/>
            </p:nvSpPr>
            <p:spPr>
              <a:xfrm>
                <a:off x="507809" y="3444537"/>
                <a:ext cx="117338" cy="117338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" name="组合 302">
              <a:extLst>
                <a:ext uri="{FF2B5EF4-FFF2-40B4-BE49-F238E27FC236}">
                  <a16:creationId xmlns:a16="http://schemas.microsoft.com/office/drawing/2014/main" id="{4B857E79-3AC0-4281-ABC1-44E10B980B6C}"/>
                </a:ext>
              </a:extLst>
            </p:cNvPr>
            <p:cNvGrpSpPr/>
            <p:nvPr/>
          </p:nvGrpSpPr>
          <p:grpSpPr>
            <a:xfrm>
              <a:off x="7680215" y="3951974"/>
              <a:ext cx="188844" cy="248285"/>
              <a:chOff x="303975" y="3370817"/>
              <a:chExt cx="343241" cy="451273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4EAF1E3A-B69E-4609-A322-8A732D871C2F}"/>
                  </a:ext>
                </a:extLst>
              </p:cNvPr>
              <p:cNvSpPr/>
              <p:nvPr/>
            </p:nvSpPr>
            <p:spPr>
              <a:xfrm>
                <a:off x="303975" y="3776370"/>
                <a:ext cx="343241" cy="45720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39" name="泪滴形 304">
                <a:extLst>
                  <a:ext uri="{FF2B5EF4-FFF2-40B4-BE49-F238E27FC236}">
                    <a16:creationId xmlns:a16="http://schemas.microsoft.com/office/drawing/2014/main" id="{79ABD24F-8A90-4E35-82CF-FD67A0E1D716}"/>
                  </a:ext>
                </a:extLst>
              </p:cNvPr>
              <p:cNvSpPr/>
              <p:nvPr/>
            </p:nvSpPr>
            <p:spPr>
              <a:xfrm rot="8100000">
                <a:off x="313592" y="3370817"/>
                <a:ext cx="324003" cy="323999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22331963-486F-4048-8D4E-B4ACED4CD467}"/>
                  </a:ext>
                </a:extLst>
              </p:cNvPr>
              <p:cNvSpPr/>
              <p:nvPr/>
            </p:nvSpPr>
            <p:spPr>
              <a:xfrm>
                <a:off x="416926" y="3476980"/>
                <a:ext cx="117339" cy="117339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9" name="组合 302">
              <a:extLst>
                <a:ext uri="{FF2B5EF4-FFF2-40B4-BE49-F238E27FC236}">
                  <a16:creationId xmlns:a16="http://schemas.microsoft.com/office/drawing/2014/main" id="{BB83C35C-6F6D-4C68-BE57-446CA6DD9169}"/>
                </a:ext>
              </a:extLst>
            </p:cNvPr>
            <p:cNvGrpSpPr/>
            <p:nvPr/>
          </p:nvGrpSpPr>
          <p:grpSpPr>
            <a:xfrm>
              <a:off x="10262367" y="4922236"/>
              <a:ext cx="188845" cy="225971"/>
              <a:chOff x="394858" y="3338373"/>
              <a:chExt cx="343241" cy="410721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F4BB2523-E2B1-45CC-A380-537E525DBFC9}"/>
                  </a:ext>
                </a:extLst>
              </p:cNvPr>
              <p:cNvSpPr/>
              <p:nvPr/>
            </p:nvSpPr>
            <p:spPr>
              <a:xfrm>
                <a:off x="394858" y="3703375"/>
                <a:ext cx="343241" cy="45719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33" name="泪滴形 304">
                <a:extLst>
                  <a:ext uri="{FF2B5EF4-FFF2-40B4-BE49-F238E27FC236}">
                    <a16:creationId xmlns:a16="http://schemas.microsoft.com/office/drawing/2014/main" id="{12E91CB6-9376-4029-90CD-EA3EB051F949}"/>
                  </a:ext>
                </a:extLst>
              </p:cNvPr>
              <p:cNvSpPr/>
              <p:nvPr/>
            </p:nvSpPr>
            <p:spPr>
              <a:xfrm rot="8100000">
                <a:off x="404479" y="3338373"/>
                <a:ext cx="324000" cy="324000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C84292E0-033D-4486-AF80-E398F145E409}"/>
                  </a:ext>
                </a:extLst>
              </p:cNvPr>
              <p:cNvSpPr/>
              <p:nvPr/>
            </p:nvSpPr>
            <p:spPr>
              <a:xfrm>
                <a:off x="507809" y="3444537"/>
                <a:ext cx="117338" cy="117338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302">
              <a:extLst>
                <a:ext uri="{FF2B5EF4-FFF2-40B4-BE49-F238E27FC236}">
                  <a16:creationId xmlns:a16="http://schemas.microsoft.com/office/drawing/2014/main" id="{2F4A65E3-8C0E-49B4-958B-D3B30B0716BB}"/>
                </a:ext>
              </a:extLst>
            </p:cNvPr>
            <p:cNvGrpSpPr/>
            <p:nvPr/>
          </p:nvGrpSpPr>
          <p:grpSpPr>
            <a:xfrm>
              <a:off x="10316462" y="4608120"/>
              <a:ext cx="188845" cy="225971"/>
              <a:chOff x="394858" y="3338373"/>
              <a:chExt cx="343241" cy="410721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77DA7978-3149-423B-916A-41F9BD3AF74D}"/>
                  </a:ext>
                </a:extLst>
              </p:cNvPr>
              <p:cNvSpPr/>
              <p:nvPr/>
            </p:nvSpPr>
            <p:spPr>
              <a:xfrm>
                <a:off x="394858" y="3703375"/>
                <a:ext cx="343241" cy="45719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30" name="泪滴形 304">
                <a:extLst>
                  <a:ext uri="{FF2B5EF4-FFF2-40B4-BE49-F238E27FC236}">
                    <a16:creationId xmlns:a16="http://schemas.microsoft.com/office/drawing/2014/main" id="{19238CFD-3684-48B8-9F51-6D39DC6B7773}"/>
                  </a:ext>
                </a:extLst>
              </p:cNvPr>
              <p:cNvSpPr/>
              <p:nvPr/>
            </p:nvSpPr>
            <p:spPr>
              <a:xfrm rot="8100000">
                <a:off x="404479" y="3338373"/>
                <a:ext cx="324000" cy="324000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F9520C50-26D6-4369-B8E9-E1729925523C}"/>
                  </a:ext>
                </a:extLst>
              </p:cNvPr>
              <p:cNvSpPr/>
              <p:nvPr/>
            </p:nvSpPr>
            <p:spPr>
              <a:xfrm>
                <a:off x="507809" y="3444537"/>
                <a:ext cx="117338" cy="117338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1" name="组合 302">
              <a:extLst>
                <a:ext uri="{FF2B5EF4-FFF2-40B4-BE49-F238E27FC236}">
                  <a16:creationId xmlns:a16="http://schemas.microsoft.com/office/drawing/2014/main" id="{95C8ED43-B88A-466C-983B-390D058ECEF8}"/>
                </a:ext>
              </a:extLst>
            </p:cNvPr>
            <p:cNvGrpSpPr/>
            <p:nvPr/>
          </p:nvGrpSpPr>
          <p:grpSpPr>
            <a:xfrm>
              <a:off x="8105862" y="3721836"/>
              <a:ext cx="191403" cy="247242"/>
              <a:chOff x="644788" y="3259154"/>
              <a:chExt cx="347896" cy="449385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08931B84-1D30-4FF7-B5AF-C460C8005661}"/>
                  </a:ext>
                </a:extLst>
              </p:cNvPr>
              <p:cNvSpPr/>
              <p:nvPr/>
            </p:nvSpPr>
            <p:spPr>
              <a:xfrm>
                <a:off x="644788" y="3662821"/>
                <a:ext cx="343240" cy="45718"/>
              </a:xfrm>
              <a:prstGeom prst="ellipse">
                <a:avLst/>
              </a:prstGeom>
              <a:solidFill>
                <a:srgbClr val="26CCC5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23" name="泪滴形 304">
                <a:extLst>
                  <a:ext uri="{FF2B5EF4-FFF2-40B4-BE49-F238E27FC236}">
                    <a16:creationId xmlns:a16="http://schemas.microsoft.com/office/drawing/2014/main" id="{722827E0-1AF3-4419-B33B-DF3E1034E91D}"/>
                  </a:ext>
                </a:extLst>
              </p:cNvPr>
              <p:cNvSpPr/>
              <p:nvPr/>
            </p:nvSpPr>
            <p:spPr>
              <a:xfrm rot="8100000">
                <a:off x="668680" y="3259154"/>
                <a:ext cx="324004" cy="324001"/>
              </a:xfrm>
              <a:prstGeom prst="teardrop">
                <a:avLst/>
              </a:prstGeom>
              <a:solidFill>
                <a:srgbClr val="26CC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B76321A3-A3E7-4F9A-838F-AC886A3B492F}"/>
                  </a:ext>
                </a:extLst>
              </p:cNvPr>
              <p:cNvSpPr/>
              <p:nvPr/>
            </p:nvSpPr>
            <p:spPr>
              <a:xfrm>
                <a:off x="772888" y="3387761"/>
                <a:ext cx="117338" cy="117337"/>
              </a:xfrm>
              <a:prstGeom prst="ellipse">
                <a:avLst/>
              </a:prstGeom>
              <a:solidFill>
                <a:srgbClr val="F5F5F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250" name="文本框 249">
            <a:extLst>
              <a:ext uri="{FF2B5EF4-FFF2-40B4-BE49-F238E27FC236}">
                <a16:creationId xmlns:a16="http://schemas.microsoft.com/office/drawing/2014/main" id="{A175B762-DA87-469F-B887-C08671B24E2C}"/>
              </a:ext>
            </a:extLst>
          </p:cNvPr>
          <p:cNvSpPr txBox="1"/>
          <p:nvPr/>
        </p:nvSpPr>
        <p:spPr bwMode="auto">
          <a:xfrm>
            <a:off x="437423" y="5564093"/>
            <a:ext cx="2202273" cy="72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auto" latinLnBrk="0" hangingPunct="0">
              <a:spcAft>
                <a:spcPts val="0"/>
              </a:spcAft>
              <a:buClrTx/>
              <a:buSzTx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荷兰阿姆斯特丹：绿色智能城市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R="0" algn="l" defTabSz="914400" rtl="0" eaLnBrk="0" fontAlgn="auto" latinLnBrk="0" hangingPunct="0">
              <a:spcAft>
                <a:spcPts val="0"/>
              </a:spcAft>
              <a:buClrTx/>
              <a:buSzTx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水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广场，三角洲工程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52" name="文本框 251">
            <a:extLst>
              <a:ext uri="{FF2B5EF4-FFF2-40B4-BE49-F238E27FC236}">
                <a16:creationId xmlns:a16="http://schemas.microsoft.com/office/drawing/2014/main" id="{D710B9FF-873F-4D5C-ADF9-E4FA2C3F99DE}"/>
              </a:ext>
            </a:extLst>
          </p:cNvPr>
          <p:cNvSpPr txBox="1"/>
          <p:nvPr/>
        </p:nvSpPr>
        <p:spPr bwMode="auto">
          <a:xfrm>
            <a:off x="390301" y="4832748"/>
            <a:ext cx="2595924" cy="61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auto" latinLnBrk="0" hangingPunct="0"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瑞典哥德堡：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可持续发展城市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marR="0" algn="l" defTabSz="914400" rtl="0" eaLnBrk="0" fontAlgn="auto" latinLnBrk="0" hangingPunct="0"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哈马碧湖城，马尔默生态城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53" name="图片 252">
            <a:extLst>
              <a:ext uri="{FF2B5EF4-FFF2-40B4-BE49-F238E27FC236}">
                <a16:creationId xmlns:a16="http://schemas.microsoft.com/office/drawing/2014/main" id="{AFBB98C1-1012-4C99-9D0C-E995BB90D0A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692" y="4804516"/>
            <a:ext cx="835580" cy="593149"/>
          </a:xfrm>
          <a:prstGeom prst="rect">
            <a:avLst/>
          </a:prstGeom>
        </p:spPr>
      </p:pic>
      <p:pic>
        <p:nvPicPr>
          <p:cNvPr id="258" name="图片 257">
            <a:extLst>
              <a:ext uri="{FF2B5EF4-FFF2-40B4-BE49-F238E27FC236}">
                <a16:creationId xmlns:a16="http://schemas.microsoft.com/office/drawing/2014/main" id="{5CE086C4-D081-41F9-85F6-71E3ABEA68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086" y="5371200"/>
            <a:ext cx="1624245" cy="934899"/>
          </a:xfrm>
          <a:prstGeom prst="rect">
            <a:avLst/>
          </a:prstGeom>
        </p:spPr>
      </p:pic>
      <p:sp>
        <p:nvSpPr>
          <p:cNvPr id="259" name="文本框 258">
            <a:extLst>
              <a:ext uri="{FF2B5EF4-FFF2-40B4-BE49-F238E27FC236}">
                <a16:creationId xmlns:a16="http://schemas.microsoft.com/office/drawing/2014/main" id="{A80DF211-BAE9-429E-85EF-E106D9B5D941}"/>
              </a:ext>
            </a:extLst>
          </p:cNvPr>
          <p:cNvSpPr txBox="1"/>
          <p:nvPr/>
        </p:nvSpPr>
        <p:spPr bwMode="auto">
          <a:xfrm>
            <a:off x="8210873" y="4863559"/>
            <a:ext cx="3493005" cy="52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湖南常德：生态文明建设示范市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R="0" algn="l" defTabSz="914400" rtl="0" eaLnBrk="0" fontAlgn="auto" latinLnBrk="0" hangingPunct="0">
              <a:spcAft>
                <a:spcPts val="0"/>
              </a:spcAft>
              <a:buClrTx/>
              <a:buSzTx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穿紫河流域；护城河流域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61" name="图片 260">
            <a:extLst>
              <a:ext uri="{FF2B5EF4-FFF2-40B4-BE49-F238E27FC236}">
                <a16:creationId xmlns:a16="http://schemas.microsoft.com/office/drawing/2014/main" id="{A7161C8A-DE5D-4DF7-9983-9CA55C4634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474" y="5397656"/>
            <a:ext cx="1967331" cy="803142"/>
          </a:xfrm>
          <a:prstGeom prst="rect">
            <a:avLst/>
          </a:prstGeom>
        </p:spPr>
      </p:pic>
      <p:sp>
        <p:nvSpPr>
          <p:cNvPr id="262" name="文本框 261">
            <a:extLst>
              <a:ext uri="{FF2B5EF4-FFF2-40B4-BE49-F238E27FC236}">
                <a16:creationId xmlns:a16="http://schemas.microsoft.com/office/drawing/2014/main" id="{B62FC9B3-9120-4ABD-8A35-F2F9C9545F5F}"/>
              </a:ext>
            </a:extLst>
          </p:cNvPr>
          <p:cNvSpPr txBox="1"/>
          <p:nvPr/>
        </p:nvSpPr>
        <p:spPr bwMode="auto">
          <a:xfrm>
            <a:off x="8370089" y="3206803"/>
            <a:ext cx="3683682" cy="72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0" hangingPunct="0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北京市：</a:t>
            </a:r>
            <a:r>
              <a:rPr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国际一流的和谐宜居之都</a:t>
            </a:r>
            <a:endParaRPr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eaLnBrk="0" hangingPunct="0"/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沙河水库项目；紫荆雅园小区海绵改造项目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63" name="图片 262">
            <a:extLst>
              <a:ext uri="{FF2B5EF4-FFF2-40B4-BE49-F238E27FC236}">
                <a16:creationId xmlns:a16="http://schemas.microsoft.com/office/drawing/2014/main" id="{11AEB9E7-2165-4B31-9588-CDAEC5D30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02"/>
          <a:stretch/>
        </p:blipFill>
        <p:spPr>
          <a:xfrm>
            <a:off x="8427166" y="3725340"/>
            <a:ext cx="1566539" cy="947143"/>
          </a:xfrm>
          <a:prstGeom prst="rect">
            <a:avLst/>
          </a:prstGeom>
        </p:spPr>
      </p:pic>
      <p:pic>
        <p:nvPicPr>
          <p:cNvPr id="264" name="图片 263">
            <a:extLst>
              <a:ext uri="{FF2B5EF4-FFF2-40B4-BE49-F238E27FC236}">
                <a16:creationId xmlns:a16="http://schemas.microsoft.com/office/drawing/2014/main" id="{E5EA3942-705F-4BFC-959D-0F6B9B570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698" y="3731614"/>
            <a:ext cx="1605593" cy="938504"/>
          </a:xfrm>
          <a:prstGeom prst="rect">
            <a:avLst/>
          </a:prstGeom>
        </p:spPr>
      </p:pic>
      <p:sp>
        <p:nvSpPr>
          <p:cNvPr id="265" name="矩形 264">
            <a:extLst>
              <a:ext uri="{FF2B5EF4-FFF2-40B4-BE49-F238E27FC236}">
                <a16:creationId xmlns:a16="http://schemas.microsoft.com/office/drawing/2014/main" id="{85B3BD40-158D-4780-B85E-A10C16AABCDD}"/>
              </a:ext>
            </a:extLst>
          </p:cNvPr>
          <p:cNvSpPr/>
          <p:nvPr/>
        </p:nvSpPr>
        <p:spPr>
          <a:xfrm>
            <a:off x="449256" y="1300798"/>
            <a:ext cx="1123202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欧洲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：可持续发展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理念发源地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，低影响开发建设以社区街区尺度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为主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，技术工具开发成熟。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" name="矩形 265">
            <a:extLst>
              <a:ext uri="{FF2B5EF4-FFF2-40B4-BE49-F238E27FC236}">
                <a16:creationId xmlns:a16="http://schemas.microsoft.com/office/drawing/2014/main" id="{196D99F2-5DE6-49E2-A566-FDE56271C303}"/>
              </a:ext>
            </a:extLst>
          </p:cNvPr>
          <p:cNvSpPr/>
          <p:nvPr/>
        </p:nvSpPr>
        <p:spPr>
          <a:xfrm>
            <a:off x="449256" y="1738320"/>
            <a:ext cx="11422793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：生态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文明建设政策引领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，海绵城市发展以流域尺度为主，技术工具以借鉴利用为主。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7" name="直接箭头连接符 266">
            <a:extLst>
              <a:ext uri="{FF2B5EF4-FFF2-40B4-BE49-F238E27FC236}">
                <a16:creationId xmlns:a16="http://schemas.microsoft.com/office/drawing/2014/main" id="{CC0E84B8-B777-4EB3-B026-E06B6A64D6F2}"/>
              </a:ext>
            </a:extLst>
          </p:cNvPr>
          <p:cNvCxnSpPr>
            <a:cxnSpLocks/>
            <a:stCxn id="268" idx="3"/>
            <a:endCxn id="38" idx="0"/>
          </p:cNvCxnSpPr>
          <p:nvPr/>
        </p:nvCxnSpPr>
        <p:spPr>
          <a:xfrm flipV="1">
            <a:off x="3683777" y="4453309"/>
            <a:ext cx="639471" cy="635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 267">
            <a:extLst>
              <a:ext uri="{FF2B5EF4-FFF2-40B4-BE49-F238E27FC236}">
                <a16:creationId xmlns:a16="http://schemas.microsoft.com/office/drawing/2014/main" id="{CBFEF28B-E82E-42B7-A1F8-D1AF7F9619ED}"/>
              </a:ext>
            </a:extLst>
          </p:cNvPr>
          <p:cNvSpPr/>
          <p:nvPr/>
        </p:nvSpPr>
        <p:spPr>
          <a:xfrm>
            <a:off x="416504" y="4762909"/>
            <a:ext cx="3267273" cy="651157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9" name="矩形 268">
            <a:extLst>
              <a:ext uri="{FF2B5EF4-FFF2-40B4-BE49-F238E27FC236}">
                <a16:creationId xmlns:a16="http://schemas.microsoft.com/office/drawing/2014/main" id="{B577F1D7-90D8-4FFE-B81D-74DF809303A6}"/>
              </a:ext>
            </a:extLst>
          </p:cNvPr>
          <p:cNvSpPr/>
          <p:nvPr/>
        </p:nvSpPr>
        <p:spPr>
          <a:xfrm>
            <a:off x="416504" y="4032735"/>
            <a:ext cx="3267272" cy="627111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0" name="矩形 269">
            <a:extLst>
              <a:ext uri="{FF2B5EF4-FFF2-40B4-BE49-F238E27FC236}">
                <a16:creationId xmlns:a16="http://schemas.microsoft.com/office/drawing/2014/main" id="{B926F756-1772-4111-8117-684029CC9A26}"/>
              </a:ext>
            </a:extLst>
          </p:cNvPr>
          <p:cNvSpPr/>
          <p:nvPr/>
        </p:nvSpPr>
        <p:spPr>
          <a:xfrm>
            <a:off x="421982" y="5541995"/>
            <a:ext cx="3278989" cy="742740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71" name="直接箭头连接符 270">
            <a:extLst>
              <a:ext uri="{FF2B5EF4-FFF2-40B4-BE49-F238E27FC236}">
                <a16:creationId xmlns:a16="http://schemas.microsoft.com/office/drawing/2014/main" id="{0C28C0B3-4DDC-4F74-944C-B84780E57181}"/>
              </a:ext>
            </a:extLst>
          </p:cNvPr>
          <p:cNvCxnSpPr>
            <a:cxnSpLocks/>
            <a:stCxn id="270" idx="3"/>
          </p:cNvCxnSpPr>
          <p:nvPr/>
        </p:nvCxnSpPr>
        <p:spPr>
          <a:xfrm flipV="1">
            <a:off x="3700971" y="4624299"/>
            <a:ext cx="516137" cy="1289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箭头连接符 271">
            <a:extLst>
              <a:ext uri="{FF2B5EF4-FFF2-40B4-BE49-F238E27FC236}">
                <a16:creationId xmlns:a16="http://schemas.microsoft.com/office/drawing/2014/main" id="{F7E83F90-336D-4DF0-A4EF-6D42E4CE6BDA}"/>
              </a:ext>
            </a:extLst>
          </p:cNvPr>
          <p:cNvCxnSpPr>
            <a:cxnSpLocks/>
            <a:stCxn id="284" idx="3"/>
          </p:cNvCxnSpPr>
          <p:nvPr/>
        </p:nvCxnSpPr>
        <p:spPr>
          <a:xfrm>
            <a:off x="3695112" y="3558872"/>
            <a:ext cx="1024512" cy="690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矩形 272">
            <a:extLst>
              <a:ext uri="{FF2B5EF4-FFF2-40B4-BE49-F238E27FC236}">
                <a16:creationId xmlns:a16="http://schemas.microsoft.com/office/drawing/2014/main" id="{BA861115-E7E3-4309-AF1D-7DAB5583DA9B}"/>
              </a:ext>
            </a:extLst>
          </p:cNvPr>
          <p:cNvSpPr/>
          <p:nvPr/>
        </p:nvSpPr>
        <p:spPr>
          <a:xfrm>
            <a:off x="8341752" y="3173466"/>
            <a:ext cx="3533368" cy="1542585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4" name="矩形 273">
            <a:extLst>
              <a:ext uri="{FF2B5EF4-FFF2-40B4-BE49-F238E27FC236}">
                <a16:creationId xmlns:a16="http://schemas.microsoft.com/office/drawing/2014/main" id="{C6F55BBE-DD21-454C-B8FC-8DB2F5ACD80F}"/>
              </a:ext>
            </a:extLst>
          </p:cNvPr>
          <p:cNvSpPr/>
          <p:nvPr/>
        </p:nvSpPr>
        <p:spPr>
          <a:xfrm>
            <a:off x="8147901" y="4824583"/>
            <a:ext cx="3737577" cy="1414331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75" name="直接箭头连接符 274">
            <a:extLst>
              <a:ext uri="{FF2B5EF4-FFF2-40B4-BE49-F238E27FC236}">
                <a16:creationId xmlns:a16="http://schemas.microsoft.com/office/drawing/2014/main" id="{481BA37C-0407-4A49-AAF5-CC33473D3D16}"/>
              </a:ext>
            </a:extLst>
          </p:cNvPr>
          <p:cNvCxnSpPr>
            <a:cxnSpLocks/>
            <a:stCxn id="273" idx="1"/>
          </p:cNvCxnSpPr>
          <p:nvPr/>
        </p:nvCxnSpPr>
        <p:spPr>
          <a:xfrm flipH="1">
            <a:off x="6795718" y="3944759"/>
            <a:ext cx="1546034" cy="991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箭头连接符 275">
            <a:extLst>
              <a:ext uri="{FF2B5EF4-FFF2-40B4-BE49-F238E27FC236}">
                <a16:creationId xmlns:a16="http://schemas.microsoft.com/office/drawing/2014/main" id="{982C42BA-D185-4BD5-9EFA-031BA9D0DFFB}"/>
              </a:ext>
            </a:extLst>
          </p:cNvPr>
          <p:cNvCxnSpPr>
            <a:cxnSpLocks/>
            <a:stCxn id="274" idx="1"/>
            <a:endCxn id="32" idx="0"/>
          </p:cNvCxnSpPr>
          <p:nvPr/>
        </p:nvCxnSpPr>
        <p:spPr>
          <a:xfrm flipH="1" flipV="1">
            <a:off x="6684279" y="5262677"/>
            <a:ext cx="1463622" cy="269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文本框 276"/>
          <p:cNvSpPr txBox="1"/>
          <p:nvPr/>
        </p:nvSpPr>
        <p:spPr>
          <a:xfrm>
            <a:off x="103048" y="659516"/>
            <a:ext cx="6451837" cy="5810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中欧城市与城市之间学习</a:t>
            </a:r>
            <a:endParaRPr lang="zh-CN" altLang="en-US" dirty="0"/>
          </a:p>
        </p:txBody>
      </p:sp>
      <p:sp>
        <p:nvSpPr>
          <p:cNvPr id="278" name="文本框 277">
            <a:extLst>
              <a:ext uri="{FF2B5EF4-FFF2-40B4-BE49-F238E27FC236}">
                <a16:creationId xmlns:a16="http://schemas.microsoft.com/office/drawing/2014/main" id="{D710B9FF-873F-4D5C-ADF9-E4FA2C3F99DE}"/>
              </a:ext>
            </a:extLst>
          </p:cNvPr>
          <p:cNvSpPr txBox="1"/>
          <p:nvPr/>
        </p:nvSpPr>
        <p:spPr bwMode="auto">
          <a:xfrm>
            <a:off x="390328" y="4063648"/>
            <a:ext cx="3131307" cy="61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auto" latinLnBrk="0" hangingPunct="0"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丹麦哥本哈根：低碳生态城市</a:t>
            </a:r>
            <a:endParaRPr lang="en-US" altLang="zh-CN" sz="1400" b="1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spcBef>
                <a:spcPts val="500"/>
              </a:spcBef>
            </a:pP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Tåsinge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Plads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广场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945" y="5570684"/>
            <a:ext cx="1041429" cy="691714"/>
          </a:xfrm>
          <a:prstGeom prst="rect">
            <a:avLst/>
          </a:prstGeom>
        </p:spPr>
      </p:pic>
      <p:pic>
        <p:nvPicPr>
          <p:cNvPr id="283" name="图片 2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3135" y="4097839"/>
            <a:ext cx="726863" cy="543760"/>
          </a:xfrm>
          <a:prstGeom prst="rect">
            <a:avLst/>
          </a:prstGeom>
        </p:spPr>
      </p:pic>
      <p:sp>
        <p:nvSpPr>
          <p:cNvPr id="284" name="矩形 283">
            <a:extLst>
              <a:ext uri="{FF2B5EF4-FFF2-40B4-BE49-F238E27FC236}">
                <a16:creationId xmlns:a16="http://schemas.microsoft.com/office/drawing/2014/main" id="{B577F1D7-90D8-4FFE-B81D-74DF809303A6}"/>
              </a:ext>
            </a:extLst>
          </p:cNvPr>
          <p:cNvSpPr/>
          <p:nvPr/>
        </p:nvSpPr>
        <p:spPr>
          <a:xfrm>
            <a:off x="427840" y="3213648"/>
            <a:ext cx="3267272" cy="690447"/>
          </a:xfrm>
          <a:prstGeom prst="rec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5" name="文本框 284">
            <a:extLst>
              <a:ext uri="{FF2B5EF4-FFF2-40B4-BE49-F238E27FC236}">
                <a16:creationId xmlns:a16="http://schemas.microsoft.com/office/drawing/2014/main" id="{D710B9FF-873F-4D5C-ADF9-E4FA2C3F99DE}"/>
              </a:ext>
            </a:extLst>
          </p:cNvPr>
          <p:cNvSpPr txBox="1"/>
          <p:nvPr/>
        </p:nvSpPr>
        <p:spPr bwMode="auto">
          <a:xfrm>
            <a:off x="412924" y="3293393"/>
            <a:ext cx="3131307" cy="61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algn="l" defTabSz="914400" rtl="0" eaLnBrk="0" fontAlgn="auto" latinLnBrk="0" hangingPunct="0"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芬兰图尔库：生态人居</a:t>
            </a:r>
            <a:endParaRPr lang="en-US" altLang="zh-CN" sz="1400" b="1" dirty="0" smtClean="0">
              <a:latin typeface="微软雅黑" pitchFamily="34" charset="-122"/>
              <a:ea typeface="微软雅黑" pitchFamily="34" charset="-122"/>
            </a:endParaRPr>
          </a:p>
          <a:p>
            <a:pPr marR="0" algn="l" defTabSz="914400" rtl="0" eaLnBrk="0" fontAlgn="auto" latinLnBrk="0" hangingPunct="0"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lang="zh-CN" altLang="en-US" sz="1400" noProof="0" dirty="0">
                <a:latin typeface="微软雅黑" pitchFamily="34" charset="-122"/>
                <a:ea typeface="微软雅黑" pitchFamily="34" charset="-122"/>
              </a:rPr>
              <a:t>维基新区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88" name="图片 28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0997" y="3225158"/>
            <a:ext cx="993446" cy="667428"/>
          </a:xfrm>
          <a:prstGeom prst="rect">
            <a:avLst/>
          </a:prstGeom>
        </p:spPr>
      </p:pic>
      <p:cxnSp>
        <p:nvCxnSpPr>
          <p:cNvPr id="294" name="直接箭头连接符 293">
            <a:extLst>
              <a:ext uri="{FF2B5EF4-FFF2-40B4-BE49-F238E27FC236}">
                <a16:creationId xmlns:a16="http://schemas.microsoft.com/office/drawing/2014/main" id="{F7E83F90-336D-4DF0-A4EF-6D42E4CE6BDA}"/>
              </a:ext>
            </a:extLst>
          </p:cNvPr>
          <p:cNvCxnSpPr>
            <a:cxnSpLocks/>
            <a:stCxn id="269" idx="3"/>
            <a:endCxn id="41" idx="4"/>
          </p:cNvCxnSpPr>
          <p:nvPr/>
        </p:nvCxnSpPr>
        <p:spPr>
          <a:xfrm>
            <a:off x="3683776" y="4346291"/>
            <a:ext cx="775082" cy="61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矩形 296">
            <a:extLst>
              <a:ext uri="{FF2B5EF4-FFF2-40B4-BE49-F238E27FC236}">
                <a16:creationId xmlns:a16="http://schemas.microsoft.com/office/drawing/2014/main" id="{196D99F2-5DE6-49E2-A566-FDE56271C303}"/>
              </a:ext>
            </a:extLst>
          </p:cNvPr>
          <p:cNvSpPr/>
          <p:nvPr/>
        </p:nvSpPr>
        <p:spPr>
          <a:xfrm>
            <a:off x="438144" y="2172852"/>
            <a:ext cx="11422793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主要成果：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基于中欧海绵城市建设的经验总结及对比分析，提出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政策建议报告。</a:t>
            </a:r>
            <a:endParaRPr lang="en-US" altLang="zh-CN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8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中欧海绵城市技术工具的需求分析，提出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en-US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工具优化发展方向。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1750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202639" y="937686"/>
            <a:ext cx="5038967" cy="5810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n"/>
              <a:def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工作计划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203395" y="126230"/>
            <a:ext cx="488255" cy="5969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7" name="直接连接符 36"/>
          <p:cNvCxnSpPr>
            <a:cxnSpLocks/>
          </p:cNvCxnSpPr>
          <p:nvPr/>
        </p:nvCxnSpPr>
        <p:spPr>
          <a:xfrm>
            <a:off x="203395" y="714663"/>
            <a:ext cx="11654044" cy="0"/>
          </a:xfrm>
          <a:prstGeom prst="line">
            <a:avLst/>
          </a:prstGeom>
          <a:ln w="254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标题 1"/>
          <p:cNvSpPr txBox="1"/>
          <p:nvPr/>
        </p:nvSpPr>
        <p:spPr>
          <a:xfrm>
            <a:off x="802968" y="150043"/>
            <a:ext cx="11160432" cy="5730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dirty="0">
                <a:solidFill>
                  <a:srgbClr val="3A3838"/>
                </a:solidFill>
                <a:latin typeface="微软雅黑" pitchFamily="34" charset="-122"/>
                <a:ea typeface="微软雅黑" pitchFamily="34" charset="-122"/>
                <a:cs typeface="+mn-cs"/>
                <a:sym typeface="Calibri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  <a:ea typeface="宋体" pitchFamily="2" charset="-122"/>
              </a:defRPr>
            </a:lvl9pPr>
          </a:lstStyle>
          <a:p>
            <a:r>
              <a:rPr lang="zh-CN" altLang="en-US" sz="3300" dirty="0" smtClean="0"/>
              <a:t>下一步工作计划 </a:t>
            </a:r>
            <a:r>
              <a:rPr lang="en-US" altLang="zh-CN" sz="3300" dirty="0" smtClean="0"/>
              <a:t>Action plan</a:t>
            </a:r>
            <a:endParaRPr sz="3300" dirty="0">
              <a:solidFill>
                <a:srgbClr val="FF6600"/>
              </a:solidFill>
            </a:endParaRPr>
          </a:p>
        </p:txBody>
      </p:sp>
      <p:sp>
        <p:nvSpPr>
          <p:cNvPr id="39" name="文本框 3"/>
          <p:cNvSpPr txBox="1">
            <a:spLocks noChangeArrowheads="1"/>
          </p:cNvSpPr>
          <p:nvPr/>
        </p:nvSpPr>
        <p:spPr bwMode="auto">
          <a:xfrm>
            <a:off x="46869" y="152545"/>
            <a:ext cx="822325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33643" y="1518743"/>
            <a:ext cx="2855285" cy="100538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配合欧方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推动工作包的进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展 </a:t>
            </a:r>
            <a:endParaRPr lang="nl-NL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nl-NL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Coop</a:t>
            </a:r>
            <a:r>
              <a:rPr lang="nl-NL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EU side &amp; </a:t>
            </a:r>
            <a:r>
              <a:rPr lang="nl-NL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promote</a:t>
            </a:r>
            <a:r>
              <a:rPr lang="nl-NL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nl-NL" altLang="zh-CN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progress</a:t>
            </a:r>
            <a:r>
              <a:rPr lang="nl-NL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WP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189514" y="1871039"/>
            <a:ext cx="2782395" cy="653085"/>
          </a:xfrm>
          <a:prstGeom prst="roundRect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完善保障机制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302571" y="1867660"/>
            <a:ext cx="2782395" cy="653085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参与平台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9181005" y="1871039"/>
            <a:ext cx="2782395" cy="6530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加强海绵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城市建设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宣传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推广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3194131" y="2778025"/>
            <a:ext cx="2782395" cy="332320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积极参加中欧水资源交流平台的联合活动，包括项目会议、定期会晤、商务会晤等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。加强与平台其他重点领域的沟通与合作。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202639" y="2806962"/>
            <a:ext cx="2782394" cy="3323203"/>
          </a:xfrm>
          <a:prstGeom prst="roundRect">
            <a:avLst/>
          </a:prstGeom>
          <a:solidFill>
            <a:srgbClr val="C5D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中欧双方将依照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工作方案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与项目工作计划表稳步推进项目进度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，形成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“中欧海绵城市合作”项目的初步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成果。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6187569" y="2778024"/>
            <a:ext cx="2786284" cy="3323203"/>
          </a:xfrm>
          <a:prstGeom prst="roundRect">
            <a:avLst/>
          </a:prstGeom>
          <a:solidFill>
            <a:srgbClr val="C4E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继续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推动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中欧水资源交流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平台旗舰项目的立项工作。寻找具备良好基础和合作渠道的国际项目，为国际合作的实施提供机制保障及资金保障。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181006" y="2778023"/>
            <a:ext cx="2782394" cy="3323203"/>
          </a:xfrm>
          <a:prstGeom prst="roundRect">
            <a:avLst/>
          </a:prstGeom>
          <a:solidFill>
            <a:srgbClr val="CDE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将中国海绵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城市建设经验推介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到国际平台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打造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海绵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国际名片。引入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国际先进的低影响开发理念、经验和做法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，为中国海绵城市建设注入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更多</a:t>
            </a:r>
            <a:r>
              <a:rPr lang="zh-CN" altLang="en-US" sz="20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活力。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6391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0" y="84121"/>
            <a:ext cx="47371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" y="3173272"/>
            <a:ext cx="1219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Arial Black" panose="020B0A04020102020204" pitchFamily="34" charset="0"/>
                <a:ea typeface="Adobe Gothic Std B" panose="020B0800000000000000" pitchFamily="34" charset="-128"/>
              </a:rPr>
              <a:t>Thank You</a:t>
            </a:r>
            <a:endParaRPr lang="zh-CN" altLang="en-US" sz="3600" dirty="0">
              <a:latin typeface="Arial Black" panose="020B0A04020102020204" pitchFamily="34" charset="0"/>
              <a:ea typeface="经典繁颜体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33E170-3BFD-4C06-A867-6940917E4DAC}"/>
              </a:ext>
            </a:extLst>
          </p:cNvPr>
          <p:cNvSpPr txBox="1"/>
          <p:nvPr/>
        </p:nvSpPr>
        <p:spPr bwMode="auto">
          <a:xfrm>
            <a:off x="0" y="1610464"/>
            <a:ext cx="12192000" cy="142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R="0" algn="ctr" defTabSz="914400" rtl="0" eaLnBrk="0" fontAlgn="auto" latinLnBrk="0" hangingPunct="0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  <a:buClrTx/>
              <a:buSzTx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谢 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619" r="498"/>
          <a:stretch/>
        </p:blipFill>
        <p:spPr>
          <a:xfrm>
            <a:off x="308345" y="5580542"/>
            <a:ext cx="11632019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35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1762</Words>
  <Application>Microsoft Office PowerPoint</Application>
  <PresentationFormat>Breedbeeld</PresentationFormat>
  <Paragraphs>158</Paragraphs>
  <Slides>8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25" baseType="lpstr">
      <vt:lpstr>微软雅黑</vt:lpstr>
      <vt:lpstr>微软雅黑</vt:lpstr>
      <vt:lpstr>MS PGothic</vt:lpstr>
      <vt:lpstr>宋体</vt:lpstr>
      <vt:lpstr>Adobe Gothic Std B</vt:lpstr>
      <vt:lpstr>Arial</vt:lpstr>
      <vt:lpstr>Arial Black</vt:lpstr>
      <vt:lpstr>Calibri</vt:lpstr>
      <vt:lpstr>Calibri Light</vt:lpstr>
      <vt:lpstr>Century Gothic</vt:lpstr>
      <vt:lpstr>华文细黑</vt:lpstr>
      <vt:lpstr>Times New Roman</vt:lpstr>
      <vt:lpstr>Wingdings</vt:lpstr>
      <vt:lpstr>楷体</vt:lpstr>
      <vt:lpstr>经典繁颜体</vt:lpstr>
      <vt:lpstr>1_Office 主题</vt:lpstr>
      <vt:lpstr>Office 主题​​</vt:lpstr>
      <vt:lpstr>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T460p</dc:creator>
  <cp:lastModifiedBy>Oonk-Abrahams, Natalie (WVL)</cp:lastModifiedBy>
  <cp:revision>210</cp:revision>
  <dcterms:created xsi:type="dcterms:W3CDTF">2018-12-24T14:57:16Z</dcterms:created>
  <dcterms:modified xsi:type="dcterms:W3CDTF">2021-01-19T11:07:29Z</dcterms:modified>
</cp:coreProperties>
</file>